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95" r:id="rId2"/>
    <p:sldId id="310" r:id="rId3"/>
    <p:sldId id="304" r:id="rId4"/>
    <p:sldId id="311" r:id="rId5"/>
    <p:sldId id="313" r:id="rId6"/>
    <p:sldId id="314" r:id="rId7"/>
  </p:sldIdLst>
  <p:sldSz cx="5400675" cy="6480175"/>
  <p:notesSz cx="7315200" cy="96012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1">
          <p15:clr>
            <a:srgbClr val="A4A3A4"/>
          </p15:clr>
        </p15:guide>
        <p15:guide id="2" pos="17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35" autoAdjust="0"/>
  </p:normalViewPr>
  <p:slideViewPr>
    <p:cSldViewPr snapToGrid="0">
      <p:cViewPr varScale="1">
        <p:scale>
          <a:sx n="91" d="100"/>
          <a:sy n="91" d="100"/>
        </p:scale>
        <p:origin x="2261" y="53"/>
      </p:cViewPr>
      <p:guideLst>
        <p:guide orient="horz" pos="2041"/>
        <p:guide pos="170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63DED0FF-C2AE-4765-B988-DA96F55155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 rtl="0"/>
            <a:endParaRPr lang="es-ES" noProof="1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45EB8A-14B8-486B-85D6-633B8BE64D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pPr rtl="0"/>
            <a:fld id="{BE023F6A-BED8-4A12-9687-9B8D401209C8}" type="datetime1">
              <a:rPr lang="es-ES" noProof="1" smtClean="0"/>
              <a:pPr rtl="0"/>
              <a:t>05/07/2022</a:t>
            </a:fld>
            <a:endParaRPr lang="es-ES" noProof="1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9B0304B-849D-4BF5-B4DA-EF0EEDA59EE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 rtl="0"/>
            <a:endParaRPr lang="es-ES" noProof="1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598C8230-3C00-46B2-A005-233F46C049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pPr rtl="0"/>
            <a:fld id="{51989A2D-09C3-4AD2-8447-50E94A750F23}" type="slidenum">
              <a:rPr lang="es-ES" noProof="1" smtClean="0"/>
              <a:pPr rtl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40344482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 rtl="0"/>
            <a:endParaRPr lang="es-ES" noProof="1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pPr rtl="0"/>
            <a:fld id="{D0DF0A4B-E5C4-4FEB-AE6C-155AD2BD1405}" type="datetime1">
              <a:rPr lang="es-ES" noProof="1" smtClean="0"/>
              <a:pPr rtl="0"/>
              <a:t>05/07/2022</a:t>
            </a:fld>
            <a:endParaRPr lang="es-ES" noProof="1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06638" y="1200150"/>
            <a:ext cx="270192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rtl="0"/>
            <a:endParaRPr lang="es-ES" noProof="1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 rtl="0"/>
            <a:r>
              <a:rPr lang="es-ES" noProof="1"/>
              <a:t>Haga clic para modificar los estilos de texto del patrón</a:t>
            </a:r>
          </a:p>
          <a:p>
            <a:pPr lvl="1" rtl="0"/>
            <a:r>
              <a:rPr lang="es-ES" noProof="1"/>
              <a:t>Segundo nivel</a:t>
            </a:r>
          </a:p>
          <a:p>
            <a:pPr lvl="2" rtl="0"/>
            <a:r>
              <a:rPr lang="es-ES" noProof="1"/>
              <a:t>Tercer nivel</a:t>
            </a:r>
          </a:p>
          <a:p>
            <a:pPr lvl="3" rtl="0"/>
            <a:r>
              <a:rPr lang="es-ES" noProof="1"/>
              <a:t>Cuarto nivel</a:t>
            </a:r>
          </a:p>
          <a:p>
            <a:pPr lvl="4" rtl="0"/>
            <a:r>
              <a:rPr lang="es-ES" noProof="1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 rtl="0"/>
            <a:endParaRPr lang="es-ES" noProof="1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pPr rtl="0"/>
            <a:fld id="{3C7F002E-2BCF-480D-8B25-0A33F1D5B3B0}" type="slidenum">
              <a:rPr lang="es-ES" noProof="1" dirty="0" smtClean="0"/>
              <a:pPr rtl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409907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3C7F002E-2BCF-480D-8B25-0A33F1D5B3B0}" type="slidenum">
              <a:rPr lang="es-ES" noProof="1" smtClean="0"/>
              <a:pPr rtl="0"/>
              <a:t>1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615226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06638" y="1209675"/>
            <a:ext cx="2701925" cy="3240088"/>
          </a:xfrm>
        </p:spPr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>
          <a:xfrm>
            <a:off x="731520" y="4630684"/>
            <a:ext cx="5852160" cy="3780473"/>
          </a:xfrm>
        </p:spPr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>
          <a:xfrm>
            <a:off x="4143587" y="9129581"/>
            <a:ext cx="3169920" cy="481726"/>
          </a:xfrm>
        </p:spPr>
        <p:txBody>
          <a:bodyPr rtlCol="0"/>
          <a:lstStyle/>
          <a:p>
            <a:pPr rtl="0"/>
            <a:fld id="{3C7F002E-2BCF-480D-8B25-0A33F1D5B3B0}" type="slidenum">
              <a:rPr lang="es-ES" noProof="1" dirty="0" smtClean="0"/>
              <a:pPr rtl="0"/>
              <a:t>2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729071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06638" y="1209675"/>
            <a:ext cx="2701925" cy="3240088"/>
          </a:xfrm>
        </p:spPr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>
          <a:xfrm>
            <a:off x="731520" y="4630684"/>
            <a:ext cx="5852160" cy="3780473"/>
          </a:xfrm>
        </p:spPr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>
          <a:xfrm>
            <a:off x="4143587" y="9129581"/>
            <a:ext cx="3169920" cy="481726"/>
          </a:xfrm>
        </p:spPr>
        <p:txBody>
          <a:bodyPr rtlCol="0"/>
          <a:lstStyle/>
          <a:p>
            <a:pPr rtl="0"/>
            <a:fld id="{3C7F002E-2BCF-480D-8B25-0A33F1D5B3B0}" type="slidenum">
              <a:rPr lang="es-ES" noProof="1" dirty="0" smtClean="0"/>
              <a:pPr rtl="0"/>
              <a:t>3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004408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06638" y="1209675"/>
            <a:ext cx="2701925" cy="3240088"/>
          </a:xfrm>
        </p:spPr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>
          <a:xfrm>
            <a:off x="731520" y="4630684"/>
            <a:ext cx="5852160" cy="3780473"/>
          </a:xfrm>
        </p:spPr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>
          <a:xfrm>
            <a:off x="4143587" y="9129581"/>
            <a:ext cx="3169920" cy="481726"/>
          </a:xfrm>
        </p:spPr>
        <p:txBody>
          <a:bodyPr rtlCol="0"/>
          <a:lstStyle/>
          <a:p>
            <a:pPr rtl="0"/>
            <a:fld id="{3C7F002E-2BCF-480D-8B25-0A33F1D5B3B0}" type="slidenum">
              <a:rPr lang="es-ES" noProof="1" dirty="0" smtClean="0"/>
              <a:pPr rtl="0"/>
              <a:t>4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004408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06638" y="1209675"/>
            <a:ext cx="2701925" cy="3240088"/>
          </a:xfrm>
        </p:spPr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>
          <a:xfrm>
            <a:off x="731520" y="4630684"/>
            <a:ext cx="5852160" cy="3780473"/>
          </a:xfrm>
        </p:spPr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>
          <a:xfrm>
            <a:off x="4143587" y="9129581"/>
            <a:ext cx="3169920" cy="481726"/>
          </a:xfrm>
        </p:spPr>
        <p:txBody>
          <a:bodyPr rtlCol="0"/>
          <a:lstStyle/>
          <a:p>
            <a:pPr rtl="0"/>
            <a:fld id="{3C7F002E-2BCF-480D-8B25-0A33F1D5B3B0}" type="slidenum">
              <a:rPr lang="es-ES" noProof="1" dirty="0" smtClean="0"/>
              <a:pPr rtl="0"/>
              <a:t>5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004408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06638" y="1209675"/>
            <a:ext cx="2701925" cy="3240088"/>
          </a:xfrm>
        </p:spPr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>
          <a:xfrm>
            <a:off x="731520" y="4630684"/>
            <a:ext cx="5852160" cy="3780473"/>
          </a:xfrm>
        </p:spPr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>
          <a:xfrm>
            <a:off x="4143587" y="9129581"/>
            <a:ext cx="3169920" cy="481726"/>
          </a:xfrm>
        </p:spPr>
        <p:txBody>
          <a:bodyPr rtlCol="0"/>
          <a:lstStyle/>
          <a:p>
            <a:pPr rtl="0"/>
            <a:fld id="{3C7F002E-2BCF-480D-8B25-0A33F1D5B3B0}" type="slidenum">
              <a:rPr lang="es-ES" noProof="1" dirty="0" smtClean="0"/>
              <a:pPr rtl="0"/>
              <a:t>6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004408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ción de imagen 21">
            <a:extLst>
              <a:ext uri="{FF2B5EF4-FFF2-40B4-BE49-F238E27FC236}">
                <a16:creationId xmlns:a16="http://schemas.microsoft.com/office/drawing/2014/main" id="{0B3F3A0F-5279-457D-9172-2A6523BC5A8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-1" y="-1245"/>
            <a:ext cx="5400675" cy="6481419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8" name="Marcador de texto 17">
            <a:extLst>
              <a:ext uri="{FF2B5EF4-FFF2-40B4-BE49-F238E27FC236}">
                <a16:creationId xmlns:a16="http://schemas.microsoft.com/office/drawing/2014/main" id="{5C9B98A5-4D97-4B09-AF55-C3F79642E11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5303" y="5282865"/>
            <a:ext cx="1790835" cy="508336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2400">
                <a:latin typeface="Candara" panose="020E0502030303020204" pitchFamily="34" charset="0"/>
              </a:defRPr>
            </a:lvl1pPr>
            <a:lvl2pPr marL="270022" indent="0" algn="ctr">
              <a:buNone/>
              <a:defRPr sz="2400">
                <a:latin typeface="Candara" panose="020E0502030303020204" pitchFamily="34" charset="0"/>
              </a:defRPr>
            </a:lvl2pPr>
            <a:lvl3pPr marL="540045" indent="0" algn="ctr">
              <a:buNone/>
              <a:defRPr sz="2400">
                <a:latin typeface="Candara" panose="020E0502030303020204" pitchFamily="34" charset="0"/>
              </a:defRPr>
            </a:lvl3pPr>
            <a:lvl4pPr marL="810067" indent="0" algn="ctr">
              <a:buNone/>
              <a:defRPr sz="2400">
                <a:latin typeface="Candara" panose="020E0502030303020204" pitchFamily="34" charset="0"/>
              </a:defRPr>
            </a:lvl4pPr>
            <a:lvl5pPr marL="1080089" indent="0" algn="ctr">
              <a:buNone/>
              <a:defRPr sz="2400">
                <a:latin typeface="Candara" panose="020E0502030303020204" pitchFamily="34" charset="0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731E7777-1290-49DE-995B-F604F3C55A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5303" y="650127"/>
            <a:ext cx="1790397" cy="1505577"/>
          </a:xfrm>
        </p:spPr>
        <p:txBody>
          <a:bodyPr rtlCol="0">
            <a:noAutofit/>
          </a:bodyPr>
          <a:lstStyle>
            <a:lvl1pPr algn="ctr">
              <a:defRPr sz="3200" b="1"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pPr rtl="0"/>
            <a:r>
              <a:rPr lang="es-ES" noProof="1"/>
              <a:t>TÍTULO</a:t>
            </a:r>
          </a:p>
        </p:txBody>
      </p:sp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08DF8C9C-00E3-4B2E-98E2-2974F00F53D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2738" y="2203450"/>
            <a:ext cx="1816100" cy="307646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1400" b="1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270022" indent="0" algn="ctr">
              <a:buNone/>
              <a:defRPr sz="1400" b="1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540045" indent="0" algn="ctr">
              <a:buNone/>
              <a:defRPr sz="1400" b="1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810067" indent="0" algn="ctr">
              <a:buNone/>
              <a:defRPr sz="1400" b="1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080089" indent="0" algn="ctr">
              <a:buNone/>
              <a:defRPr sz="1400" b="1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20" name="Marcador de texto 19">
            <a:extLst>
              <a:ext uri="{FF2B5EF4-FFF2-40B4-BE49-F238E27FC236}">
                <a16:creationId xmlns:a16="http://schemas.microsoft.com/office/drawing/2014/main" id="{20E8E7D1-DCAE-4E43-87B6-E0642A21BBE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5438" y="5792788"/>
            <a:ext cx="1790700" cy="460375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2000">
                <a:latin typeface="Candara" panose="020E0502030303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915045-2BDB-4B20-BCE9-27F89A3B2A61}" type="datetime1">
              <a:rPr lang="es-ES" noProof="1" dirty="0" smtClean="0"/>
              <a:pPr rtl="0"/>
              <a:t>05/07/2022</a:t>
            </a:fld>
            <a:endParaRPr lang="es-ES" noProof="1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72B0A9C-A3C4-4EC1-BC31-166A00DBCF8C}" type="slidenum">
              <a:rPr lang="es-ES" noProof="1" dirty="0" smtClean="0"/>
              <a:pPr rtl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231777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ción de imagen 10">
            <a:extLst>
              <a:ext uri="{FF2B5EF4-FFF2-40B4-BE49-F238E27FC236}">
                <a16:creationId xmlns:a16="http://schemas.microsoft.com/office/drawing/2014/main" id="{7E72C209-012A-433D-8FB3-359F68CA075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5875" y="0"/>
            <a:ext cx="5416550" cy="6480175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2" name="Título 11">
            <a:extLst>
              <a:ext uri="{FF2B5EF4-FFF2-40B4-BE49-F238E27FC236}">
                <a16:creationId xmlns:a16="http://schemas.microsoft.com/office/drawing/2014/main" id="{AAB42A87-5807-4A10-8A64-73A384D254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6220" y="4265835"/>
            <a:ext cx="3242499" cy="1300172"/>
          </a:xfrm>
        </p:spPr>
        <p:txBody>
          <a:bodyPr rtlCol="0">
            <a:noAutofit/>
          </a:bodyPr>
          <a:lstStyle>
            <a:lvl1pPr algn="l">
              <a:defRPr sz="4400" b="1">
                <a:solidFill>
                  <a:schemeClr val="accent1">
                    <a:lumMod val="75000"/>
                  </a:schemeClr>
                </a:solidFill>
                <a:latin typeface="Verdana Pro Cond Light" panose="020B0306030504040204" pitchFamily="34" charset="0"/>
              </a:defRPr>
            </a:lvl1pPr>
          </a:lstStyle>
          <a:p>
            <a:pPr rtl="0"/>
            <a:r>
              <a:rPr lang="es-ES" noProof="1"/>
              <a:t>HAGA CLIC PARA AGREGAR UN TÍTULO</a:t>
            </a:r>
          </a:p>
        </p:txBody>
      </p:sp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A69DBEA4-52CB-4716-A44C-78B8796BDD7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92100"/>
            <a:ext cx="4597668" cy="369888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 marL="270022" indent="0" algn="l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2pPr>
            <a:lvl3pPr marL="540045" indent="0" algn="l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 marL="810067" indent="0" algn="l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 marL="1080089" indent="0" algn="l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  <p:sp>
        <p:nvSpPr>
          <p:cNvPr id="18" name="Marcador de texto 17">
            <a:extLst>
              <a:ext uri="{FF2B5EF4-FFF2-40B4-BE49-F238E27FC236}">
                <a16:creationId xmlns:a16="http://schemas.microsoft.com/office/drawing/2014/main" id="{E866737D-784C-4B99-B8BE-B8025E484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97668" y="661988"/>
            <a:ext cx="369332" cy="5818187"/>
          </a:xfrm>
        </p:spPr>
        <p:txBody>
          <a:bodyPr vert="vert270"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 marL="270022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2pPr>
            <a:lvl3pPr marL="540045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 marL="810067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 marL="1080089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</p:spTree>
    <p:extLst>
      <p:ext uri="{BB962C8B-B14F-4D97-AF65-F5344CB8AC3E}">
        <p14:creationId xmlns:p14="http://schemas.microsoft.com/office/powerpoint/2010/main" val="3893994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1297" y="345011"/>
            <a:ext cx="4658082" cy="1252534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1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371297" y="1725046"/>
            <a:ext cx="4658082" cy="4111612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rtl="0"/>
            <a:r>
              <a:rPr lang="es-ES" noProof="1"/>
              <a:t>Haga clic para modificar los estilos de texto del patrón</a:t>
            </a:r>
          </a:p>
          <a:p>
            <a:pPr lvl="1" rtl="0"/>
            <a:r>
              <a:rPr lang="es-ES" noProof="1"/>
              <a:t>Segundo nivel</a:t>
            </a:r>
          </a:p>
          <a:p>
            <a:pPr lvl="2" rtl="0"/>
            <a:r>
              <a:rPr lang="es-ES" noProof="1"/>
              <a:t>Tercer nivel</a:t>
            </a:r>
          </a:p>
          <a:p>
            <a:pPr lvl="3" rtl="0"/>
            <a:r>
              <a:rPr lang="es-ES" noProof="1"/>
              <a:t>Cuarto nivel</a:t>
            </a:r>
          </a:p>
          <a:p>
            <a:pPr lvl="4" rtl="0"/>
            <a:r>
              <a:rPr lang="es-ES" noProof="1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371296" y="6006164"/>
            <a:ext cx="1215152" cy="345009"/>
          </a:xfrm>
        </p:spPr>
        <p:txBody>
          <a:bodyPr rtlCol="0"/>
          <a:lstStyle/>
          <a:p>
            <a:pPr rtl="0"/>
            <a:fld id="{52FB7288-3FBF-4BF7-B183-110A286D4754}" type="datetime1">
              <a:rPr lang="es-ES" noProof="1" dirty="0" smtClean="0"/>
              <a:pPr rtl="0"/>
              <a:t>05/07/2022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1788974" y="6006164"/>
            <a:ext cx="1822728" cy="345009"/>
          </a:xfrm>
        </p:spPr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3814227" y="6006164"/>
            <a:ext cx="1215152" cy="345009"/>
          </a:xfrm>
        </p:spPr>
        <p:txBody>
          <a:bodyPr rtlCol="0"/>
          <a:lstStyle/>
          <a:p>
            <a:pPr rtl="0"/>
            <a:fld id="{872B0A9C-A3C4-4EC1-BC31-166A00DBCF8C}" type="slidenum">
              <a:rPr lang="es-ES" noProof="1" dirty="0" smtClean="0"/>
              <a:pPr rtl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253616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Marcador de posición de imagen 31">
            <a:extLst>
              <a:ext uri="{FF2B5EF4-FFF2-40B4-BE49-F238E27FC236}">
                <a16:creationId xmlns:a16="http://schemas.microsoft.com/office/drawing/2014/main" id="{0430CBCD-D0D5-4523-A98A-2E48D3527D8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5400675" cy="4883337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33" name="Título 32">
            <a:extLst>
              <a:ext uri="{FF2B5EF4-FFF2-40B4-BE49-F238E27FC236}">
                <a16:creationId xmlns:a16="http://schemas.microsoft.com/office/drawing/2014/main" id="{F30AE147-88CF-47F3-9102-8B0F93053B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5028" y="4817217"/>
            <a:ext cx="2865437" cy="201716"/>
          </a:xfrm>
        </p:spPr>
        <p:txBody>
          <a:bodyPr rtlCol="0">
            <a:noAutofit/>
          </a:bodyPr>
          <a:lstStyle>
            <a:lvl1pPr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 rtl="0"/>
            <a:r>
              <a:rPr lang="es-ES" noProof="1"/>
              <a:t>HAGA CLIC PARA EDITAR EL ESTILO DEL TÍTULO DEL PATRÓN</a:t>
            </a:r>
          </a:p>
        </p:txBody>
      </p:sp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37B58C2F-2963-47CF-A3D8-D347907E612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60759" y="5019675"/>
            <a:ext cx="2865437" cy="604838"/>
          </a:xfrm>
        </p:spPr>
        <p:txBody>
          <a:bodyPr rtlCol="0" anchor="ctr">
            <a:noAutofit/>
          </a:bodyPr>
          <a:lstStyle>
            <a:lvl1pPr marL="0" indent="0">
              <a:buNone/>
              <a:defRPr sz="480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defRPr>
            </a:lvl1pPr>
            <a:lvl2pPr marL="270022" indent="0">
              <a:buNone/>
              <a:defRPr sz="4800">
                <a:latin typeface="Arial Black" panose="020B0A04020102020204" pitchFamily="34" charset="0"/>
              </a:defRPr>
            </a:lvl2pPr>
            <a:lvl3pPr marL="540045" indent="0">
              <a:buNone/>
              <a:defRPr sz="4800">
                <a:latin typeface="Arial Black" panose="020B0A04020102020204" pitchFamily="34" charset="0"/>
              </a:defRPr>
            </a:lvl3pPr>
            <a:lvl4pPr marL="810067" indent="0">
              <a:buNone/>
              <a:defRPr sz="4800">
                <a:latin typeface="Arial Black" panose="020B0A04020102020204" pitchFamily="34" charset="0"/>
              </a:defRPr>
            </a:lvl4pPr>
            <a:lvl5pPr marL="1080089" indent="0">
              <a:buNone/>
              <a:defRPr sz="4800">
                <a:latin typeface="Arial Black" panose="020B0A04020102020204" pitchFamily="34" charset="0"/>
              </a:defRPr>
            </a:lvl5pPr>
          </a:lstStyle>
          <a:p>
            <a:pPr lvl="0" rtl="0"/>
            <a:r>
              <a:rPr lang="es-ES" noProof="1"/>
              <a:t>TÍTULO</a:t>
            </a:r>
          </a:p>
        </p:txBody>
      </p:sp>
      <p:sp>
        <p:nvSpPr>
          <p:cNvPr id="39" name="Marcador de texto 38">
            <a:extLst>
              <a:ext uri="{FF2B5EF4-FFF2-40B4-BE49-F238E27FC236}">
                <a16:creationId xmlns:a16="http://schemas.microsoft.com/office/drawing/2014/main" id="{32FCBDD3-7180-421F-9A4B-7021258D4E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7800" y="6040438"/>
            <a:ext cx="2882900" cy="325437"/>
          </a:xfrm>
        </p:spPr>
        <p:txBody>
          <a:bodyPr rtlCol="0" anchor="ctr"/>
          <a:lstStyle>
            <a:lvl1pPr marL="0" indent="0">
              <a:buNone/>
              <a:defRPr b="1">
                <a:latin typeface="PMingLiU-ExtB" panose="02020500000000000000" pitchFamily="18" charset="-120"/>
                <a:ea typeface="PMingLiU-ExtB" panose="02020500000000000000" pitchFamily="18" charset="-120"/>
              </a:defRPr>
            </a:lvl1pPr>
            <a:lvl2pPr>
              <a:defRPr b="1">
                <a:latin typeface="PMingLiU-ExtB" panose="02020500000000000000" pitchFamily="18" charset="-120"/>
                <a:ea typeface="PMingLiU-ExtB" panose="02020500000000000000" pitchFamily="18" charset="-120"/>
              </a:defRPr>
            </a:lvl2pPr>
            <a:lvl3pPr>
              <a:defRPr b="1">
                <a:latin typeface="PMingLiU-ExtB" panose="02020500000000000000" pitchFamily="18" charset="-120"/>
                <a:ea typeface="PMingLiU-ExtB" panose="02020500000000000000" pitchFamily="18" charset="-120"/>
              </a:defRPr>
            </a:lvl3pPr>
            <a:lvl4pPr>
              <a:defRPr b="1">
                <a:latin typeface="PMingLiU-ExtB" panose="02020500000000000000" pitchFamily="18" charset="-120"/>
                <a:ea typeface="PMingLiU-ExtB" panose="02020500000000000000" pitchFamily="18" charset="-120"/>
              </a:defRPr>
            </a:lvl4pPr>
            <a:lvl5pPr>
              <a:defRPr b="1">
                <a:latin typeface="PMingLiU-ExtB" panose="02020500000000000000" pitchFamily="18" charset="-120"/>
                <a:ea typeface="PMingLiU-ExtB" panose="02020500000000000000" pitchFamily="18" charset="-120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41" name="Marcador de texto 40">
            <a:extLst>
              <a:ext uri="{FF2B5EF4-FFF2-40B4-BE49-F238E27FC236}">
                <a16:creationId xmlns:a16="http://schemas.microsoft.com/office/drawing/2014/main" id="{288B4A1E-D48A-4986-8B35-8C4806A0362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8817" y="6003084"/>
            <a:ext cx="1941858" cy="368300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37" name="Marcador de texto 36">
            <a:extLst>
              <a:ext uri="{FF2B5EF4-FFF2-40B4-BE49-F238E27FC236}">
                <a16:creationId xmlns:a16="http://schemas.microsoft.com/office/drawing/2014/main" id="{18415F8D-C194-49AE-AB61-C7062953DFA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5028" y="5632450"/>
            <a:ext cx="2848210" cy="407988"/>
          </a:xfrm>
        </p:spPr>
        <p:txBody>
          <a:bodyPr rtlCol="0" anchor="ctr">
            <a:noAutofit/>
          </a:bodyPr>
          <a:lstStyle>
            <a:lvl1pPr marL="0" indent="0">
              <a:buNone/>
              <a:defRPr sz="1800">
                <a:latin typeface="Arial Black" panose="020B0A04020102020204" pitchFamily="34" charset="0"/>
              </a:defRPr>
            </a:lvl1pPr>
            <a:lvl2pPr marL="270022" indent="0">
              <a:buNone/>
              <a:defRPr sz="1800">
                <a:latin typeface="Arial Black" panose="020B0A04020102020204" pitchFamily="34" charset="0"/>
              </a:defRPr>
            </a:lvl2pPr>
            <a:lvl3pPr marL="540045" indent="0">
              <a:buNone/>
              <a:defRPr sz="1800">
                <a:latin typeface="Arial Black" panose="020B0A04020102020204" pitchFamily="34" charset="0"/>
              </a:defRPr>
            </a:lvl3pPr>
            <a:lvl4pPr marL="810067" indent="0">
              <a:buNone/>
              <a:defRPr sz="1800">
                <a:latin typeface="Arial Black" panose="020B0A04020102020204" pitchFamily="34" charset="0"/>
              </a:defRPr>
            </a:lvl4pPr>
            <a:lvl5pPr marL="1080089" indent="0">
              <a:buNone/>
              <a:defRPr sz="1800">
                <a:latin typeface="Arial Black" panose="020B0A04020102020204" pitchFamily="34" charset="0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2320476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53">
            <a:extLst>
              <a:ext uri="{FF2B5EF4-FFF2-40B4-BE49-F238E27FC236}">
                <a16:creationId xmlns:a16="http://schemas.microsoft.com/office/drawing/2014/main" id="{69781E93-7761-4FE4-92CB-1ABBCFC57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0325" y="5773713"/>
            <a:ext cx="2971519" cy="584776"/>
          </a:xfrm>
        </p:spPr>
        <p:txBody>
          <a:bodyPr rtlCol="0">
            <a:normAutofit/>
          </a:bodyPr>
          <a:lstStyle>
            <a:lvl1pPr algn="r"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YACgEQNAr7w 0"/>
              </a:defRPr>
            </a:lvl1pPr>
          </a:lstStyle>
          <a:p>
            <a:pPr rtl="0"/>
            <a:r>
              <a:rPr lang="es-ES" noProof="1"/>
              <a:t>Haga clic para modificar el estilo de título del patrón</a:t>
            </a:r>
          </a:p>
        </p:txBody>
      </p:sp>
      <p:sp>
        <p:nvSpPr>
          <p:cNvPr id="56" name="Marcador de texto 55">
            <a:extLst>
              <a:ext uri="{FF2B5EF4-FFF2-40B4-BE49-F238E27FC236}">
                <a16:creationId xmlns:a16="http://schemas.microsoft.com/office/drawing/2014/main" id="{A241EC99-5860-4DAD-8488-FDF63BC91C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5715" y="4965700"/>
            <a:ext cx="3455436" cy="366713"/>
          </a:xfrm>
        </p:spPr>
        <p:txBody>
          <a:bodyPr rtlCol="0" anchor="ctr">
            <a:noAutofit/>
          </a:bodyPr>
          <a:lstStyle>
            <a:lvl1pPr marL="0" indent="0">
              <a:buNone/>
              <a:defRPr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NAr7w 0"/>
              </a:defRPr>
            </a:lvl1pPr>
            <a:lvl2pPr marL="270022" indent="0">
              <a:buNone/>
              <a:defRPr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NAr7w 0"/>
              </a:defRPr>
            </a:lvl2pPr>
            <a:lvl3pPr marL="540045" indent="0">
              <a:buNone/>
              <a:defRPr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NAr7w 0"/>
              </a:defRPr>
            </a:lvl3pPr>
            <a:lvl4pPr marL="810067" indent="0">
              <a:buNone/>
              <a:defRPr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NAr7w 0"/>
              </a:defRPr>
            </a:lvl4pPr>
            <a:lvl5pPr marL="1080089" indent="0">
              <a:buNone/>
              <a:defRPr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NAr7w 0"/>
              </a:defRPr>
            </a:lvl5pPr>
          </a:lstStyle>
          <a:p>
            <a:pPr lvl="0" rtl="0"/>
            <a:r>
              <a:rPr lang="es-ES" noProof="1"/>
              <a:t>TÍTULO</a:t>
            </a:r>
          </a:p>
        </p:txBody>
      </p:sp>
      <p:sp>
        <p:nvSpPr>
          <p:cNvPr id="58" name="Marcador de texto 57">
            <a:extLst>
              <a:ext uri="{FF2B5EF4-FFF2-40B4-BE49-F238E27FC236}">
                <a16:creationId xmlns:a16="http://schemas.microsoft.com/office/drawing/2014/main" id="{34B462AA-F1FA-47CF-B286-2AD461356C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5163" y="5332413"/>
            <a:ext cx="3455988" cy="441325"/>
          </a:xfrm>
        </p:spPr>
        <p:txBody>
          <a:bodyPr rtlCol="0" anchor="ctr">
            <a:noAutofit/>
          </a:bodyPr>
          <a:lstStyle>
            <a:lvl1pPr marL="0" indent="0" algn="l">
              <a:buNone/>
              <a:defRPr sz="2400">
                <a:solidFill>
                  <a:schemeClr val="accent6">
                    <a:lumMod val="60000"/>
                    <a:lumOff val="40000"/>
                  </a:schemeClr>
                </a:solidFill>
                <a:latin typeface="YACgEZulLoA 0"/>
              </a:defRPr>
            </a:lvl1pPr>
            <a:lvl2pPr marL="270022" indent="0" algn="l">
              <a:buNone/>
              <a:defRPr sz="2000">
                <a:latin typeface="YACgEZulLoA 0"/>
              </a:defRPr>
            </a:lvl2pPr>
            <a:lvl3pPr marL="540045" indent="0" algn="l">
              <a:buNone/>
              <a:defRPr sz="2000">
                <a:latin typeface="YACgEZulLoA 0"/>
              </a:defRPr>
            </a:lvl3pPr>
            <a:lvl4pPr marL="810067" indent="0" algn="l">
              <a:buNone/>
              <a:defRPr sz="2000">
                <a:latin typeface="YACgEZulLoA 0"/>
              </a:defRPr>
            </a:lvl4pPr>
            <a:lvl5pPr marL="1080089" indent="0" algn="l">
              <a:buNone/>
              <a:defRPr sz="2000">
                <a:latin typeface="YACgEZulLoA 0"/>
              </a:defRPr>
            </a:lvl5pPr>
          </a:lstStyle>
          <a:p>
            <a:pPr lvl="0" rtl="0"/>
            <a:r>
              <a:rPr lang="es-ES" noProof="1"/>
              <a:t>TÍTULO</a:t>
            </a:r>
          </a:p>
        </p:txBody>
      </p:sp>
      <p:sp>
        <p:nvSpPr>
          <p:cNvPr id="53" name="Marcador de posición de imagen 52">
            <a:extLst>
              <a:ext uri="{FF2B5EF4-FFF2-40B4-BE49-F238E27FC236}">
                <a16:creationId xmlns:a16="http://schemas.microsoft.com/office/drawing/2014/main" id="{F47B3B20-ECD6-44F1-838C-EB6C3D8BBA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318" y="430722"/>
            <a:ext cx="4931057" cy="4338128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</p:spTree>
    <p:extLst>
      <p:ext uri="{BB962C8B-B14F-4D97-AF65-F5344CB8AC3E}">
        <p14:creationId xmlns:p14="http://schemas.microsoft.com/office/powerpoint/2010/main" val="194534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Marcador de posición de imagen 65">
            <a:extLst>
              <a:ext uri="{FF2B5EF4-FFF2-40B4-BE49-F238E27FC236}">
                <a16:creationId xmlns:a16="http://schemas.microsoft.com/office/drawing/2014/main" id="{A946F5B7-37A2-40F7-B280-A364111003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400675" cy="6480175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67" name="Título 66">
            <a:extLst>
              <a:ext uri="{FF2B5EF4-FFF2-40B4-BE49-F238E27FC236}">
                <a16:creationId xmlns:a16="http://schemas.microsoft.com/office/drawing/2014/main" id="{8BDC79E3-60C4-4AE6-B282-0D2EE2739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8345" y="1051553"/>
            <a:ext cx="2723984" cy="1183772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36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Y10lw 0"/>
              </a:defRPr>
            </a:lvl1pPr>
          </a:lstStyle>
          <a:p>
            <a:pPr rtl="0"/>
            <a:r>
              <a:rPr lang="es-ES" noProof="1"/>
              <a:t>HAGA CLIC PARA AGREGAR UN TÍTULO</a:t>
            </a:r>
          </a:p>
        </p:txBody>
      </p:sp>
      <p:sp>
        <p:nvSpPr>
          <p:cNvPr id="69" name="Marcador de texto 68">
            <a:extLst>
              <a:ext uri="{FF2B5EF4-FFF2-40B4-BE49-F238E27FC236}">
                <a16:creationId xmlns:a16="http://schemas.microsoft.com/office/drawing/2014/main" id="{632A4650-4377-4026-A574-31685F3A1C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54291" y="466725"/>
            <a:ext cx="3292093" cy="568325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270022" indent="0" algn="ctr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540045" indent="0" algn="ctr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810067" indent="0" algn="ctr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080089" indent="0" algn="ctr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71" name="Marcador de texto 70">
            <a:extLst>
              <a:ext uri="{FF2B5EF4-FFF2-40B4-BE49-F238E27FC236}">
                <a16:creationId xmlns:a16="http://schemas.microsoft.com/office/drawing/2014/main" id="{CBD26084-9910-4007-A66F-AE57C6A55A0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73493" y="3382963"/>
            <a:ext cx="3853688" cy="400050"/>
          </a:xfrm>
        </p:spPr>
        <p:txBody>
          <a:bodyPr rtlCol="0"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270022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540045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810067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080089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</p:spTree>
    <p:extLst>
      <p:ext uri="{BB962C8B-B14F-4D97-AF65-F5344CB8AC3E}">
        <p14:creationId xmlns:p14="http://schemas.microsoft.com/office/powerpoint/2010/main" val="233486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Marcador de posición de imagen 77">
            <a:extLst>
              <a:ext uri="{FF2B5EF4-FFF2-40B4-BE49-F238E27FC236}">
                <a16:creationId xmlns:a16="http://schemas.microsoft.com/office/drawing/2014/main" id="{AA016EFB-EF4F-4D21-960A-A969E14AF0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400675" cy="6480175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79" name="Título 78">
            <a:extLst>
              <a:ext uri="{FF2B5EF4-FFF2-40B4-BE49-F238E27FC236}">
                <a16:creationId xmlns:a16="http://schemas.microsoft.com/office/drawing/2014/main" id="{92756716-26A5-4060-AF68-42ED0D5EBC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210" y="345011"/>
            <a:ext cx="3912227" cy="1164404"/>
          </a:xfrm>
        </p:spPr>
        <p:txBody>
          <a:bodyPr rtlCol="0">
            <a:noAutofit/>
          </a:bodyPr>
          <a:lstStyle>
            <a:lvl1pPr algn="l">
              <a:defRPr sz="4000" b="1" i="1">
                <a:latin typeface="YACgESm-6i0 0"/>
              </a:defRPr>
            </a:lvl1pPr>
          </a:lstStyle>
          <a:p>
            <a:pPr rtl="0"/>
            <a:r>
              <a:rPr lang="es-ES" noProof="1"/>
              <a:t>Haga clic para </a:t>
            </a:r>
            <a:br>
              <a:rPr lang="es-ES" noProof="1"/>
            </a:br>
            <a:r>
              <a:rPr lang="es-ES" noProof="1"/>
              <a:t>Agregar título</a:t>
            </a:r>
          </a:p>
        </p:txBody>
      </p:sp>
      <p:sp>
        <p:nvSpPr>
          <p:cNvPr id="81" name="Marcador de texto 80">
            <a:extLst>
              <a:ext uri="{FF2B5EF4-FFF2-40B4-BE49-F238E27FC236}">
                <a16:creationId xmlns:a16="http://schemas.microsoft.com/office/drawing/2014/main" id="{5CF5D8C7-C86A-4E12-A4BC-DCA2264D80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0211" y="2090194"/>
            <a:ext cx="3265246" cy="647700"/>
          </a:xfrm>
        </p:spPr>
        <p:txBody>
          <a:bodyPr rtlCol="0"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chemeClr val="bg1"/>
                </a:solidFill>
                <a:latin typeface="YACgEYmuCJE 0"/>
              </a:defRPr>
            </a:lvl1pPr>
            <a:lvl2pPr marL="270022" indent="0" algn="l">
              <a:buNone/>
              <a:defRPr sz="1800" b="1">
                <a:solidFill>
                  <a:schemeClr val="bg1"/>
                </a:solidFill>
                <a:latin typeface="YACgEYmuCJE 0"/>
              </a:defRPr>
            </a:lvl2pPr>
            <a:lvl3pPr marL="540045" indent="0" algn="l">
              <a:buNone/>
              <a:defRPr sz="1800" b="1">
                <a:solidFill>
                  <a:schemeClr val="bg1"/>
                </a:solidFill>
                <a:latin typeface="YACgEYmuCJE 0"/>
              </a:defRPr>
            </a:lvl3pPr>
            <a:lvl4pPr marL="810067" indent="0" algn="l">
              <a:buNone/>
              <a:defRPr sz="1800" b="1">
                <a:solidFill>
                  <a:schemeClr val="bg1"/>
                </a:solidFill>
                <a:latin typeface="YACgEYmuCJE 0"/>
              </a:defRPr>
            </a:lvl4pPr>
            <a:lvl5pPr marL="1080089" indent="0" algn="l">
              <a:buNone/>
              <a:defRPr sz="1800" b="1">
                <a:solidFill>
                  <a:schemeClr val="bg1"/>
                </a:solidFill>
                <a:latin typeface="YACgEYmuCJE 0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</p:spTree>
    <p:extLst>
      <p:ext uri="{BB962C8B-B14F-4D97-AF65-F5344CB8AC3E}">
        <p14:creationId xmlns:p14="http://schemas.microsoft.com/office/powerpoint/2010/main" val="326000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Marcador de posición de imagen 90">
            <a:extLst>
              <a:ext uri="{FF2B5EF4-FFF2-40B4-BE49-F238E27FC236}">
                <a16:creationId xmlns:a16="http://schemas.microsoft.com/office/drawing/2014/main" id="{422B6B4D-99B8-4133-BEB1-5228AFDFA8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400675" cy="6480175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94" name="Marcador de texto 93">
            <a:extLst>
              <a:ext uri="{FF2B5EF4-FFF2-40B4-BE49-F238E27FC236}">
                <a16:creationId xmlns:a16="http://schemas.microsoft.com/office/drawing/2014/main" id="{39083FCE-08C9-4418-ADB5-A50A04639E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65200" y="231775"/>
            <a:ext cx="3470275" cy="400050"/>
          </a:xfrm>
        </p:spPr>
        <p:txBody>
          <a:bodyPr rtlCol="0" anchor="ctr"/>
          <a:lstStyle>
            <a:lvl1pPr marL="0" indent="0" algn="ctr">
              <a:buNone/>
              <a:defRPr b="1">
                <a:solidFill>
                  <a:schemeClr val="accent3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70022" indent="0" algn="ctr">
              <a:buNone/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540045" indent="0" algn="ctr">
              <a:buNone/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810067" indent="0" algn="ctr">
              <a:buNone/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080089" indent="0" algn="ctr">
              <a:buNone/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  <p:sp>
        <p:nvSpPr>
          <p:cNvPr id="92" name="Título 91">
            <a:extLst>
              <a:ext uri="{FF2B5EF4-FFF2-40B4-BE49-F238E27FC236}">
                <a16:creationId xmlns:a16="http://schemas.microsoft.com/office/drawing/2014/main" id="{47A03DD3-CD0A-4B78-B6E9-695131A39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586" y="661572"/>
            <a:ext cx="3471503" cy="546352"/>
          </a:xfrm>
        </p:spPr>
        <p:txBody>
          <a:bodyPr rtlCol="0">
            <a:noAutofit/>
          </a:bodyPr>
          <a:lstStyle>
            <a:lvl1pPr algn="ctr">
              <a:defRPr sz="3600" b="1">
                <a:solidFill>
                  <a:schemeClr val="accent4">
                    <a:lumMod val="7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es-ES" noProof="1"/>
              <a:t>Haga clic para agregar un título</a:t>
            </a:r>
          </a:p>
        </p:txBody>
      </p:sp>
      <p:sp>
        <p:nvSpPr>
          <p:cNvPr id="96" name="Marcador de texto 95">
            <a:extLst>
              <a:ext uri="{FF2B5EF4-FFF2-40B4-BE49-F238E27FC236}">
                <a16:creationId xmlns:a16="http://schemas.microsoft.com/office/drawing/2014/main" id="{9FBC724F-5AD1-4232-A651-E0B4FE024C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63613" y="1216025"/>
            <a:ext cx="3470275" cy="407988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3"/>
                </a:solidFill>
                <a:latin typeface="Dubai" panose="020B0503030403030204" pitchFamily="34" charset="-78"/>
                <a:cs typeface="Dubai" panose="020B0503030403030204" pitchFamily="34" charset="-78"/>
              </a:defRPr>
            </a:lvl1pPr>
            <a:lvl2pPr marL="270022" indent="0" algn="ctr">
              <a:buNone/>
              <a:defRPr sz="2000">
                <a:solidFill>
                  <a:schemeClr val="accent3"/>
                </a:solidFill>
                <a:latin typeface="Dubai" panose="020B0503030403030204" pitchFamily="34" charset="-78"/>
                <a:cs typeface="Dubai" panose="020B0503030403030204" pitchFamily="34" charset="-78"/>
              </a:defRPr>
            </a:lvl2pPr>
            <a:lvl3pPr marL="540045" indent="0" algn="ctr">
              <a:buNone/>
              <a:defRPr sz="2000">
                <a:solidFill>
                  <a:schemeClr val="accent3"/>
                </a:solidFill>
                <a:latin typeface="Dubai" panose="020B0503030403030204" pitchFamily="34" charset="-78"/>
                <a:cs typeface="Dubai" panose="020B0503030403030204" pitchFamily="34" charset="-78"/>
              </a:defRPr>
            </a:lvl3pPr>
            <a:lvl4pPr marL="810067" indent="0" algn="ctr">
              <a:buNone/>
              <a:defRPr sz="2000">
                <a:solidFill>
                  <a:schemeClr val="accent3"/>
                </a:solidFill>
                <a:latin typeface="Dubai" panose="020B0503030403030204" pitchFamily="34" charset="-78"/>
                <a:cs typeface="Dubai" panose="020B0503030403030204" pitchFamily="34" charset="-78"/>
              </a:defRPr>
            </a:lvl4pPr>
            <a:lvl5pPr marL="1080089" indent="0" algn="ctr">
              <a:buNone/>
              <a:defRPr sz="2000">
                <a:solidFill>
                  <a:schemeClr val="accent3"/>
                </a:solidFill>
                <a:latin typeface="Dubai" panose="020B0503030403030204" pitchFamily="34" charset="-78"/>
                <a:cs typeface="Dubai" panose="020B0503030403030204" pitchFamily="34" charset="-78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  <p:sp>
        <p:nvSpPr>
          <p:cNvPr id="98" name="Marcador de texto 97">
            <a:extLst>
              <a:ext uri="{FF2B5EF4-FFF2-40B4-BE49-F238E27FC236}">
                <a16:creationId xmlns:a16="http://schemas.microsoft.com/office/drawing/2014/main" id="{1C1B0F11-C1F4-4FB3-B174-204C1BD0B8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2142" y="4897438"/>
            <a:ext cx="2871788" cy="603250"/>
          </a:xfrm>
        </p:spPr>
        <p:txBody>
          <a:bodyPr rtlCol="0" anchor="ctr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  <a:lvl2pPr marL="270022" indent="0" algn="l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2pPr>
            <a:lvl3pPr marL="540045" indent="0" algn="l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3pPr>
            <a:lvl4pPr marL="810067" indent="0" algn="l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4pPr>
            <a:lvl5pPr marL="1080089" indent="0" algn="l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148585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Marcador de posición de imagen 104">
            <a:extLst>
              <a:ext uri="{FF2B5EF4-FFF2-40B4-BE49-F238E27FC236}">
                <a16:creationId xmlns:a16="http://schemas.microsoft.com/office/drawing/2014/main" id="{76428A9F-7CCE-4039-A27E-CEE9626CE5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400675" cy="6480175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07" name="Título 106">
            <a:extLst>
              <a:ext uri="{FF2B5EF4-FFF2-40B4-BE49-F238E27FC236}">
                <a16:creationId xmlns:a16="http://schemas.microsoft.com/office/drawing/2014/main" id="{F9B90AF1-E594-45C0-90B8-D1BD7FA594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2345" y="898779"/>
            <a:ext cx="3775984" cy="1446551"/>
          </a:xfrm>
        </p:spPr>
        <p:txBody>
          <a:bodyPr rtlCol="0">
            <a:noAutofit/>
          </a:bodyPr>
          <a:lstStyle>
            <a:lvl1pPr algn="ctr">
              <a:defRPr sz="4400" b="1">
                <a:latin typeface="Arial Black" panose="020B0A04020102020204" pitchFamily="34" charset="0"/>
              </a:defRPr>
            </a:lvl1pPr>
          </a:lstStyle>
          <a:p>
            <a:pPr rtl="0"/>
            <a:r>
              <a:rPr lang="es-ES" noProof="1"/>
              <a:t>HAGA CLIC PARA AGREGAR UN TÍTULO</a:t>
            </a:r>
          </a:p>
        </p:txBody>
      </p:sp>
      <p:sp>
        <p:nvSpPr>
          <p:cNvPr id="109" name="Marcador de texto 108">
            <a:extLst>
              <a:ext uri="{FF2B5EF4-FFF2-40B4-BE49-F238E27FC236}">
                <a16:creationId xmlns:a16="http://schemas.microsoft.com/office/drawing/2014/main" id="{98164C72-ADAE-44E5-859A-4C1EEA14DD8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0056" y="5271457"/>
            <a:ext cx="4500563" cy="400109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270022" indent="0" algn="ctr">
              <a:buNone/>
              <a:defRPr sz="2000">
                <a:solidFill>
                  <a:schemeClr val="bg1"/>
                </a:solidFill>
              </a:defRPr>
            </a:lvl2pPr>
            <a:lvl3pPr marL="540045" indent="0" algn="ctr">
              <a:buNone/>
              <a:defRPr sz="2000">
                <a:solidFill>
                  <a:schemeClr val="bg1"/>
                </a:solidFill>
              </a:defRPr>
            </a:lvl3pPr>
            <a:lvl4pPr marL="810067" indent="0" algn="ctr">
              <a:buNone/>
              <a:defRPr sz="2000">
                <a:solidFill>
                  <a:schemeClr val="bg1"/>
                </a:solidFill>
              </a:defRPr>
            </a:lvl4pPr>
            <a:lvl5pPr marL="1080089" indent="0" algn="ctr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</p:spTree>
    <p:extLst>
      <p:ext uri="{BB962C8B-B14F-4D97-AF65-F5344CB8AC3E}">
        <p14:creationId xmlns:p14="http://schemas.microsoft.com/office/powerpoint/2010/main" val="283530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Marcador de posición de imagen 116">
            <a:extLst>
              <a:ext uri="{FF2B5EF4-FFF2-40B4-BE49-F238E27FC236}">
                <a16:creationId xmlns:a16="http://schemas.microsoft.com/office/drawing/2014/main" id="{FB7A3283-A0C9-4C73-B286-042DABA039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398804" cy="6480044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18" name="Título 117">
            <a:extLst>
              <a:ext uri="{FF2B5EF4-FFF2-40B4-BE49-F238E27FC236}">
                <a16:creationId xmlns:a16="http://schemas.microsoft.com/office/drawing/2014/main" id="{290561BC-5534-4B3B-AB03-FBAD87E3F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296" y="965307"/>
            <a:ext cx="2918533" cy="1158418"/>
          </a:xfrm>
        </p:spPr>
        <p:txBody>
          <a:bodyPr rtlCol="0">
            <a:noAutofit/>
          </a:bodyPr>
          <a:lstStyle>
            <a:lvl1pPr algn="ctr">
              <a:defRPr sz="3200" b="1">
                <a:solidFill>
                  <a:schemeClr val="accent5">
                    <a:lumMod val="20000"/>
                    <a:lumOff val="80000"/>
                  </a:schemeClr>
                </a:solidFill>
                <a:latin typeface="Corbel "/>
              </a:defRPr>
            </a:lvl1pPr>
          </a:lstStyle>
          <a:p>
            <a:pPr rtl="0"/>
            <a:r>
              <a:rPr lang="es-ES" noProof="1"/>
              <a:t>HAGA CLIC PARA AGREGAR UN TÍTULO</a:t>
            </a:r>
          </a:p>
        </p:txBody>
      </p:sp>
      <p:sp>
        <p:nvSpPr>
          <p:cNvPr id="120" name="Marcador de texto 119">
            <a:extLst>
              <a:ext uri="{FF2B5EF4-FFF2-40B4-BE49-F238E27FC236}">
                <a16:creationId xmlns:a16="http://schemas.microsoft.com/office/drawing/2014/main" id="{04845B24-5D87-4967-B32A-94ACB13A8C5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296" y="452438"/>
            <a:ext cx="2918004" cy="36988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270022" indent="0" algn="ctr">
              <a:buNone/>
              <a:defRPr>
                <a:latin typeface="Franklin Gothic Medium" panose="020B0603020102020204" pitchFamily="34" charset="0"/>
              </a:defRPr>
            </a:lvl2pPr>
            <a:lvl3pPr marL="540045" indent="0" algn="ctr">
              <a:buNone/>
              <a:defRPr>
                <a:latin typeface="Franklin Gothic Medium" panose="020B0603020102020204" pitchFamily="34" charset="0"/>
              </a:defRPr>
            </a:lvl3pPr>
            <a:lvl4pPr marL="810067" indent="0" algn="ctr">
              <a:buNone/>
              <a:defRPr>
                <a:latin typeface="Franklin Gothic Medium" panose="020B0603020102020204" pitchFamily="34" charset="0"/>
              </a:defRPr>
            </a:lvl4pPr>
            <a:lvl5pPr marL="1080089" indent="0" algn="ctr">
              <a:buNone/>
              <a:defRPr>
                <a:latin typeface="Franklin Gothic Medium" panose="020B0603020102020204" pitchFamily="34" charset="0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  <p:sp>
        <p:nvSpPr>
          <p:cNvPr id="122" name="Marcador de texto 121">
            <a:extLst>
              <a:ext uri="{FF2B5EF4-FFF2-40B4-BE49-F238E27FC236}">
                <a16:creationId xmlns:a16="http://schemas.microsoft.com/office/drawing/2014/main" id="{DF4533BC-A180-4E4E-A498-0484FFF5F7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5660" y="4310574"/>
            <a:ext cx="4433978" cy="436051"/>
          </a:xfrm>
        </p:spPr>
        <p:txBody>
          <a:bodyPr rtlCol="0">
            <a:noAutofit/>
          </a:bodyPr>
          <a:lstStyle>
            <a:lvl1pPr marL="0" indent="0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270022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540045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810067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080089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</p:spTree>
    <p:extLst>
      <p:ext uri="{BB962C8B-B14F-4D97-AF65-F5344CB8AC3E}">
        <p14:creationId xmlns:p14="http://schemas.microsoft.com/office/powerpoint/2010/main" val="343918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BDAEA04E-307A-48A8-98A5-59170D9B97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" y="2888699"/>
            <a:ext cx="1811547" cy="657756"/>
          </a:xfrm>
        </p:spPr>
        <p:txBody>
          <a:bodyPr rtlCol="0">
            <a:noAutofit/>
          </a:bodyPr>
          <a:lstStyle>
            <a:lvl1pPr algn="l"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es-ES" noProof="1"/>
              <a:t>TÍTULO</a:t>
            </a:r>
          </a:p>
        </p:txBody>
      </p:sp>
      <p:sp>
        <p:nvSpPr>
          <p:cNvPr id="137" name="Marcador de posición de imagen 136">
            <a:extLst>
              <a:ext uri="{FF2B5EF4-FFF2-40B4-BE49-F238E27FC236}">
                <a16:creationId xmlns:a16="http://schemas.microsoft.com/office/drawing/2014/main" id="{761E78C0-627A-4EAE-B0B5-7E7C8ABFA42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3546474"/>
            <a:ext cx="2917372" cy="2929007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35" name="Marcador de posición de imagen 134">
            <a:extLst>
              <a:ext uri="{FF2B5EF4-FFF2-40B4-BE49-F238E27FC236}">
                <a16:creationId xmlns:a16="http://schemas.microsoft.com/office/drawing/2014/main" id="{CAC3F758-6603-4A75-823E-C446ACDACE3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84359" y="-1"/>
            <a:ext cx="3725862" cy="3817231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40" name="Marcador de texto 139">
            <a:extLst>
              <a:ext uri="{FF2B5EF4-FFF2-40B4-BE49-F238E27FC236}">
                <a16:creationId xmlns:a16="http://schemas.microsoft.com/office/drawing/2014/main" id="{64F8A6C6-865B-4B5C-AF48-A996D641428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17371" y="5916136"/>
            <a:ext cx="2483304" cy="573844"/>
          </a:xfrm>
        </p:spPr>
        <p:txBody>
          <a:bodyPr rtlCol="0">
            <a:noAutofit/>
          </a:bodyPr>
          <a:lstStyle>
            <a:lvl1pPr marL="0" indent="0">
              <a:buNone/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  <a:lvl2pPr marL="270022" indent="0">
              <a:buNone/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2pPr>
            <a:lvl3pPr marL="540045" indent="0">
              <a:buNone/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3pPr>
            <a:lvl4pPr marL="810067" indent="0">
              <a:buNone/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4pPr>
            <a:lvl5pPr marL="1080089" indent="0">
              <a:buNone/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5pPr>
          </a:lstStyle>
          <a:p>
            <a:pPr lvl="0" rtl="0"/>
            <a:r>
              <a:rPr lang="es-ES" noProof="1"/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136382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371297" y="345011"/>
            <a:ext cx="4658082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1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371297" y="1725046"/>
            <a:ext cx="4658082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1"/>
              <a:t>Haga clic para modificar los estilos de texto del patrón</a:t>
            </a:r>
          </a:p>
          <a:p>
            <a:pPr lvl="1" rtl="0"/>
            <a:r>
              <a:rPr lang="es-ES" noProof="1"/>
              <a:t>Segundo nivel</a:t>
            </a:r>
          </a:p>
          <a:p>
            <a:pPr lvl="2" rtl="0"/>
            <a:r>
              <a:rPr lang="es-ES" noProof="1"/>
              <a:t>Tercer nivel</a:t>
            </a:r>
          </a:p>
          <a:p>
            <a:pPr lvl="3" rtl="0"/>
            <a:r>
              <a:rPr lang="es-ES" noProof="1"/>
              <a:t>Cuarto nivel</a:t>
            </a:r>
          </a:p>
          <a:p>
            <a:pPr lvl="4" rtl="0"/>
            <a:r>
              <a:rPr lang="es-ES" noProof="1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71296" y="6006164"/>
            <a:ext cx="1215152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3A6CF82-0B22-43BA-8B7B-ABFA4E41BE7E}" type="datetime1">
              <a:rPr lang="es-ES" noProof="1" smtClean="0"/>
              <a:pPr rtl="0"/>
              <a:t>05/07/2022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788974" y="6006164"/>
            <a:ext cx="1822728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3814227" y="6006164"/>
            <a:ext cx="1215152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72B0A9C-A3C4-4EC1-BC31-166A00DBCF8C}" type="slidenum">
              <a:rPr lang="es-ES" noProof="1" dirty="0" smtClean="0"/>
              <a:pPr rtl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326463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686" r:id="rId11"/>
  </p:sldLayoutIdLst>
  <p:hf sldNum="0" hdr="0" ftr="0" dt="0"/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grama de flujo: Documento 4">
            <a:extLst>
              <a:ext uri="{FF2B5EF4-FFF2-40B4-BE49-F238E27FC236}">
                <a16:creationId xmlns:a16="http://schemas.microsoft.com/office/drawing/2014/main" id="{DFF66F89-F129-4A75-8703-6411D6E61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 flipH="1">
            <a:off x="-1" y="4487594"/>
            <a:ext cx="5400675" cy="2005570"/>
          </a:xfrm>
          <a:prstGeom prst="flowChartDocumen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es-ES" noProof="1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0A32CD-4381-4DF1-B689-50A8C8DA0E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894" y="5222187"/>
            <a:ext cx="3013968" cy="604838"/>
          </a:xfrm>
        </p:spPr>
        <p:txBody>
          <a:bodyPr rtlCol="0">
            <a:noAutofit/>
          </a:bodyPr>
          <a:lstStyle/>
          <a:p>
            <a:pPr rtl="0"/>
            <a:r>
              <a:rPr lang="es-ES" sz="2000" noProof="1">
                <a:solidFill>
                  <a:schemeClr val="accent6"/>
                </a:solidFill>
                <a:latin typeface="Arial Black"/>
              </a:rPr>
              <a:t>CURSO DE PERFUMERÍA NATURAL</a:t>
            </a:r>
            <a:endParaRPr lang="es-ES" sz="2000" noProof="1">
              <a:solidFill>
                <a:schemeClr val="accent6"/>
              </a:solidFill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AAA105C-CC68-4C9F-A944-B2C223662C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7894" y="5956101"/>
            <a:ext cx="2848210" cy="407988"/>
          </a:xfrm>
        </p:spPr>
        <p:txBody>
          <a:bodyPr rtlCol="0">
            <a:noAutofit/>
          </a:bodyPr>
          <a:lstStyle/>
          <a:p>
            <a:pPr rtl="0"/>
            <a:r>
              <a:rPr lang="es-ES" noProof="1">
                <a:solidFill>
                  <a:schemeClr val="tx1">
                    <a:lumMod val="75000"/>
                    <a:lumOff val="25000"/>
                  </a:schemeClr>
                </a:solidFill>
                <a:latin typeface="Arial Black"/>
              </a:rPr>
              <a:t>ONLINE</a:t>
            </a:r>
          </a:p>
        </p:txBody>
      </p:sp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412CA4BB-2A09-4F7F-8E48-3DC91ABF76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21226" y="5524606"/>
            <a:ext cx="1907589" cy="333597"/>
          </a:xfrm>
        </p:spPr>
        <p:txBody>
          <a:bodyPr/>
          <a:lstStyle/>
          <a:p>
            <a:r>
              <a:rPr lang="es-MX" dirty="0">
                <a:latin typeface="Tw Cen MT" panose="020B0602020104020603" pitchFamily="34" charset="0"/>
              </a:rPr>
              <a:t>IADA</a:t>
            </a:r>
          </a:p>
          <a:p>
            <a:r>
              <a:rPr lang="es-MX" b="0" dirty="0">
                <a:latin typeface="Tw Cen MT" panose="020B0602020104020603" pitchFamily="34" charset="0"/>
              </a:rPr>
              <a:t>Instituto Argentino De Aromaterapia</a:t>
            </a:r>
          </a:p>
          <a:p>
            <a:endParaRPr lang="es-AR" dirty="0"/>
          </a:p>
        </p:txBody>
      </p:sp>
      <p:pic>
        <p:nvPicPr>
          <p:cNvPr id="17410" name="Picture 2" descr="Ver las imágenes de origen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3"/>
          <a:srcRect l="13134" r="13134"/>
          <a:stretch>
            <a:fillRect/>
          </a:stretch>
        </p:blipFill>
        <p:spPr bwMode="auto">
          <a:xfrm>
            <a:off x="0" y="0"/>
            <a:ext cx="5400675" cy="4883337"/>
          </a:xfrm>
          <a:prstGeom prst="rect">
            <a:avLst/>
          </a:prstGeom>
          <a:noFill/>
        </p:spPr>
      </p:pic>
      <p:pic>
        <p:nvPicPr>
          <p:cNvPr id="10" name="Imagen 13">
            <a:extLst>
              <a:ext uri="{FF2B5EF4-FFF2-40B4-BE49-F238E27FC236}">
                <a16:creationId xmlns:a16="http://schemas.microsoft.com/office/drawing/2014/main" id="{DA91F78C-092B-4BA2-93AC-C0D8EF228F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7130" y="3855148"/>
            <a:ext cx="1720537" cy="1719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824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3">
            <a:extLst>
              <a:ext uri="{FF2B5EF4-FFF2-40B4-BE49-F238E27FC236}">
                <a16:creationId xmlns:a16="http://schemas.microsoft.com/office/drawing/2014/main" id="{D7177309-FB6E-4982-AC87-0B434264E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8192" y="255181"/>
            <a:ext cx="1765331" cy="622499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1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1A366F45-1599-40A4-AED8-96D62AB3A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55" y="4118564"/>
            <a:ext cx="1372803" cy="1371960"/>
          </a:xfrm>
          <a:prstGeom prst="rect">
            <a:avLst/>
          </a:prstGeom>
        </p:spPr>
      </p:pic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BD10674D-42A2-440D-A8E7-93B0C4CF0447}"/>
              </a:ext>
            </a:extLst>
          </p:cNvPr>
          <p:cNvSpPr txBox="1">
            <a:spLocks/>
          </p:cNvSpPr>
          <p:nvPr/>
        </p:nvSpPr>
        <p:spPr>
          <a:xfrm>
            <a:off x="77061" y="5818551"/>
            <a:ext cx="1907589" cy="3335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540045" rtl="0" eaLnBrk="1" latinLnBrk="0" hangingPunct="1">
              <a:lnSpc>
                <a:spcPct val="90000"/>
              </a:lnSpc>
              <a:spcBef>
                <a:spcPts val="591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1pPr>
            <a:lvl2pPr marL="270022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2pPr>
            <a:lvl3pPr marL="540045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3pPr>
            <a:lvl4pPr marL="810067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4pPr>
            <a:lvl5pPr marL="1080089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5pPr>
            <a:lvl6pPr marL="1485123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55145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5167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95190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IADA</a:t>
            </a:r>
          </a:p>
          <a:p>
            <a:r>
              <a:rPr lang="es-MX" b="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Instituto Argentino De Aromaterapia</a:t>
            </a:r>
          </a:p>
          <a:p>
            <a:endParaRPr lang="es-AR" dirty="0"/>
          </a:p>
        </p:txBody>
      </p:sp>
      <p:sp>
        <p:nvSpPr>
          <p:cNvPr id="22" name="Marcador de texto 3">
            <a:extLst>
              <a:ext uri="{FF2B5EF4-FFF2-40B4-BE49-F238E27FC236}">
                <a16:creationId xmlns:a16="http://schemas.microsoft.com/office/drawing/2014/main" id="{9B4CA87A-4BC4-47EA-985E-1B293E2681BE}"/>
              </a:ext>
            </a:extLst>
          </p:cNvPr>
          <p:cNvSpPr txBox="1">
            <a:spLocks/>
          </p:cNvSpPr>
          <p:nvPr/>
        </p:nvSpPr>
        <p:spPr>
          <a:xfrm>
            <a:off x="129637" y="1621582"/>
            <a:ext cx="1848705" cy="3708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 rtl="0">
              <a:defRPr lang="es-ES"/>
            </a:defPPr>
            <a:lvl1pPr marL="0" algn="ctr" defTabSz="457200" rtl="0" eaLnBrk="1" latinLnBrk="0" hangingPunct="1">
              <a:defRPr sz="70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2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 Black"/>
              </a:rPr>
              <a:t>CURSO DE PERFUMERÍA NATURAL</a:t>
            </a:r>
            <a:endParaRPr lang="es-ES" sz="12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Marcador de texto 4">
            <a:extLst>
              <a:ext uri="{FF2B5EF4-FFF2-40B4-BE49-F238E27FC236}">
                <a16:creationId xmlns:a16="http://schemas.microsoft.com/office/drawing/2014/main" id="{AA6D1694-67DC-4AC6-A09D-EE0A6FF0E81F}"/>
              </a:ext>
            </a:extLst>
          </p:cNvPr>
          <p:cNvSpPr txBox="1">
            <a:spLocks/>
          </p:cNvSpPr>
          <p:nvPr/>
        </p:nvSpPr>
        <p:spPr>
          <a:xfrm>
            <a:off x="148192" y="2221976"/>
            <a:ext cx="1896121" cy="225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 rtl="0">
              <a:defRPr lang="es-ES"/>
            </a:defPPr>
            <a:lvl1pPr marL="0" algn="r" defTabSz="457200" rtl="0" eaLnBrk="1" latinLnBrk="0" hangingPunct="1">
              <a:defRPr sz="70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200" noProof="1">
                <a:solidFill>
                  <a:schemeClr val="accent2">
                    <a:lumMod val="75000"/>
                  </a:schemeClr>
                </a:solidFill>
                <a:latin typeface="Arial Black"/>
              </a:rPr>
              <a:t>MODALIDAD ONLINE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7923AFF3-22EF-448E-9C4B-FFF50722FB39}"/>
              </a:ext>
            </a:extLst>
          </p:cNvPr>
          <p:cNvSpPr/>
          <p:nvPr/>
        </p:nvSpPr>
        <p:spPr>
          <a:xfrm>
            <a:off x="1978342" y="255181"/>
            <a:ext cx="3209324" cy="6224994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C6CEDC3-7733-4195-83B8-991B1A9A4D02}"/>
              </a:ext>
            </a:extLst>
          </p:cNvPr>
          <p:cNvSpPr txBox="1"/>
          <p:nvPr/>
        </p:nvSpPr>
        <p:spPr>
          <a:xfrm>
            <a:off x="1997495" y="678780"/>
            <a:ext cx="320932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La Perfumería Natural tiene sus raíces en la </a:t>
            </a:r>
            <a:r>
              <a:rPr lang="es-MX" sz="1400" dirty="0" err="1"/>
              <a:t>Aromaterapia</a:t>
            </a:r>
            <a:r>
              <a:rPr lang="es-MX" sz="1400" dirty="0"/>
              <a:t>, desde tiempos inmemoriales los olores producen una gran atracción despertando sentimientos y recuerdos. </a:t>
            </a:r>
          </a:p>
          <a:p>
            <a:endParaRPr lang="es-MX" sz="1400" dirty="0"/>
          </a:p>
          <a:p>
            <a:r>
              <a:rPr lang="es-MX" sz="1400" dirty="0"/>
              <a:t>A partir del Siglo XVIII la Perfumería se separa de la </a:t>
            </a:r>
            <a:r>
              <a:rPr lang="es-MX" sz="1400" dirty="0" err="1"/>
              <a:t>Aromaterapia</a:t>
            </a:r>
            <a:r>
              <a:rPr lang="es-MX" sz="1400" dirty="0"/>
              <a:t> y la Revolución Industrial genero de este arte una Industria con la aparición de olores sintéticos.</a:t>
            </a:r>
          </a:p>
          <a:p>
            <a:endParaRPr lang="es-MX" sz="1400" dirty="0"/>
          </a:p>
          <a:p>
            <a:r>
              <a:rPr lang="es-MX" sz="1400" dirty="0"/>
              <a:t>Este curso pretende retomar el Arte del Perfume Natural, </a:t>
            </a:r>
            <a:r>
              <a:rPr lang="es-AR" sz="1400" dirty="0"/>
              <a:t>el ser humano necesita sentirse bien  y fomentar la creatividad, ir a la naturaleza y disfrutar de ella, tomar sus aromas y combinarlos según su agrado.</a:t>
            </a:r>
          </a:p>
          <a:p>
            <a:endParaRPr lang="es-MX" sz="1400" dirty="0"/>
          </a:p>
          <a:p>
            <a:r>
              <a:rPr lang="es-MX" sz="1400" dirty="0"/>
              <a:t>Cuando termines este curso conocerás las técnicas necesarias para elaborar Perfumes Naturales de Calidad, combinar olores y hacer Perfumes a medida.</a:t>
            </a:r>
          </a:p>
          <a:p>
            <a:endParaRPr lang="es-MX" sz="1200" dirty="0"/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748A219B-C1A9-4400-8909-80E2A4F07B05}"/>
              </a:ext>
            </a:extLst>
          </p:cNvPr>
          <p:cNvSpPr txBox="1">
            <a:spLocks/>
          </p:cNvSpPr>
          <p:nvPr/>
        </p:nvSpPr>
        <p:spPr>
          <a:xfrm>
            <a:off x="2031412" y="359622"/>
            <a:ext cx="1896121" cy="225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 rtl="0">
              <a:defRPr lang="es-ES"/>
            </a:defPPr>
            <a:lvl1pPr marL="0" algn="r" defTabSz="457200" rtl="0" eaLnBrk="1" latinLnBrk="0" hangingPunct="1">
              <a:defRPr sz="70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200" noProof="1">
                <a:solidFill>
                  <a:schemeClr val="accent2">
                    <a:lumMod val="75000"/>
                  </a:schemeClr>
                </a:solidFill>
                <a:latin typeface="Arial Black"/>
              </a:rPr>
              <a:t>PRESENTACIÓN</a:t>
            </a:r>
          </a:p>
        </p:txBody>
      </p:sp>
      <p:pic>
        <p:nvPicPr>
          <p:cNvPr id="15362" name="Picture 2" descr="Ver las imágenes de orig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85103" cy="14397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5875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3">
            <a:extLst>
              <a:ext uri="{FF2B5EF4-FFF2-40B4-BE49-F238E27FC236}">
                <a16:creationId xmlns:a16="http://schemas.microsoft.com/office/drawing/2014/main" id="{D7177309-FB6E-4982-AC87-0B434264E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8192" y="255180"/>
            <a:ext cx="5104291" cy="118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1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1A366F45-1599-40A4-AED8-96D62AB3A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5292" y="411763"/>
            <a:ext cx="953752" cy="953166"/>
          </a:xfrm>
          <a:prstGeom prst="rect">
            <a:avLst/>
          </a:prstGeom>
        </p:spPr>
      </p:pic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BD10674D-42A2-440D-A8E7-93B0C4CF0447}"/>
              </a:ext>
            </a:extLst>
          </p:cNvPr>
          <p:cNvSpPr txBox="1">
            <a:spLocks/>
          </p:cNvSpPr>
          <p:nvPr/>
        </p:nvSpPr>
        <p:spPr>
          <a:xfrm>
            <a:off x="234900" y="6306454"/>
            <a:ext cx="4930874" cy="3335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540045" rtl="0" eaLnBrk="1" latinLnBrk="0" hangingPunct="1">
              <a:lnSpc>
                <a:spcPct val="90000"/>
              </a:lnSpc>
              <a:spcBef>
                <a:spcPts val="591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1pPr>
            <a:lvl2pPr marL="270022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2pPr>
            <a:lvl3pPr marL="540045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3pPr>
            <a:lvl4pPr marL="810067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4pPr>
            <a:lvl5pPr marL="1080089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5pPr>
            <a:lvl6pPr marL="1485123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55145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5167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95190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IADA - </a:t>
            </a:r>
            <a:r>
              <a:rPr lang="es-MX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Instituto Argentino De Aromaterapia</a:t>
            </a:r>
          </a:p>
          <a:p>
            <a:endParaRPr lang="es-AR" dirty="0"/>
          </a:p>
        </p:txBody>
      </p:sp>
      <p:sp>
        <p:nvSpPr>
          <p:cNvPr id="22" name="Marcador de texto 3">
            <a:extLst>
              <a:ext uri="{FF2B5EF4-FFF2-40B4-BE49-F238E27FC236}">
                <a16:creationId xmlns:a16="http://schemas.microsoft.com/office/drawing/2014/main" id="{9B4CA87A-4BC4-47EA-985E-1B293E2681BE}"/>
              </a:ext>
            </a:extLst>
          </p:cNvPr>
          <p:cNvSpPr txBox="1">
            <a:spLocks/>
          </p:cNvSpPr>
          <p:nvPr/>
        </p:nvSpPr>
        <p:spPr>
          <a:xfrm>
            <a:off x="670893" y="632485"/>
            <a:ext cx="1803637" cy="3335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 rtl="0">
              <a:defRPr lang="es-ES"/>
            </a:defPPr>
            <a:lvl1pPr marL="0" algn="ctr" defTabSz="457200" rtl="0" eaLnBrk="1" latinLnBrk="0" hangingPunct="1">
              <a:defRPr sz="70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1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 Black"/>
              </a:rPr>
              <a:t>CURSO DE PERFUMERÍA NATURAL</a:t>
            </a:r>
            <a:endParaRPr lang="es-ES" sz="11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Marcador de texto 4">
            <a:extLst>
              <a:ext uri="{FF2B5EF4-FFF2-40B4-BE49-F238E27FC236}">
                <a16:creationId xmlns:a16="http://schemas.microsoft.com/office/drawing/2014/main" id="{AA6D1694-67DC-4AC6-A09D-EE0A6FF0E81F}"/>
              </a:ext>
            </a:extLst>
          </p:cNvPr>
          <p:cNvSpPr txBox="1">
            <a:spLocks/>
          </p:cNvSpPr>
          <p:nvPr/>
        </p:nvSpPr>
        <p:spPr>
          <a:xfrm>
            <a:off x="670893" y="1139903"/>
            <a:ext cx="1896121" cy="225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 rtl="0">
              <a:defRPr lang="es-ES"/>
            </a:defPPr>
            <a:lvl1pPr marL="0" algn="r" defTabSz="457200" rtl="0" eaLnBrk="1" latinLnBrk="0" hangingPunct="1">
              <a:defRPr sz="70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100" noProof="1">
                <a:solidFill>
                  <a:schemeClr val="accent2">
                    <a:lumMod val="75000"/>
                  </a:schemeClr>
                </a:solidFill>
                <a:latin typeface="Arial Black"/>
              </a:rPr>
              <a:t>MODALIDAD ONLINE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7923AFF3-22EF-448E-9C4B-FFF50722FB39}"/>
              </a:ext>
            </a:extLst>
          </p:cNvPr>
          <p:cNvSpPr/>
          <p:nvPr/>
        </p:nvSpPr>
        <p:spPr>
          <a:xfrm>
            <a:off x="148192" y="1495150"/>
            <a:ext cx="5104291" cy="4656997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748A219B-C1A9-4400-8909-80E2A4F07B05}"/>
              </a:ext>
            </a:extLst>
          </p:cNvPr>
          <p:cNvSpPr txBox="1">
            <a:spLocks/>
          </p:cNvSpPr>
          <p:nvPr/>
        </p:nvSpPr>
        <p:spPr>
          <a:xfrm>
            <a:off x="223334" y="1658691"/>
            <a:ext cx="1663247" cy="311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 rtl="0">
              <a:defRPr lang="es-ES"/>
            </a:defPPr>
            <a:lvl1pPr marL="0" algn="r" defTabSz="457200" rtl="0" eaLnBrk="1" latinLnBrk="0" hangingPunct="1">
              <a:defRPr sz="70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200" noProof="1">
                <a:solidFill>
                  <a:schemeClr val="accent2">
                    <a:lumMod val="75000"/>
                  </a:schemeClr>
                </a:solidFill>
                <a:latin typeface="Arial Black"/>
              </a:rPr>
              <a:t>PROGRAMA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23D07DAF-BE7E-4716-A509-7F1114E995E3}"/>
              </a:ext>
            </a:extLst>
          </p:cNvPr>
          <p:cNvSpPr/>
          <p:nvPr/>
        </p:nvSpPr>
        <p:spPr>
          <a:xfrm>
            <a:off x="2187146" y="2055474"/>
            <a:ext cx="292189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Times New Roman" panose="02020603050405020304" pitchFamily="18" charset="0"/>
              </a:rPr>
              <a:t>Módulo  1</a:t>
            </a:r>
          </a:p>
          <a:p>
            <a:pPr algn="just">
              <a:spcAft>
                <a:spcPts val="0"/>
              </a:spcAft>
            </a:pPr>
            <a:r>
              <a:rPr lang="es-ES" sz="1400" b="1" dirty="0"/>
              <a:t>HISTORIA DEL PERFUME:</a:t>
            </a:r>
          </a:p>
          <a:p>
            <a:pPr algn="just">
              <a:spcAft>
                <a:spcPts val="0"/>
              </a:spcAft>
            </a:pPr>
            <a:r>
              <a:rPr lang="es-ES" sz="1400" dirty="0"/>
              <a:t>De Egipto al resto del mundo – Distintas etapas de evolución – MATERIAS PRIMAS: ¿Qué son los aceites esenciales? – Características - ¿De dónde se extraen? - Métodos de extracción – Rendimiento - ¿Cómo reconocer un aceite esencial puro? -¿Cómo se conservan correctamente? – Cromatografía- Fragancias Sintéticas Seguridad en el uso de Materias Primas. </a:t>
            </a:r>
            <a:r>
              <a:rPr lang="es-ES" sz="1400" dirty="0">
                <a:latin typeface="Arial" panose="020B0604020202020204" pitchFamily="34" charset="0"/>
                <a:ea typeface="Times New Roman" panose="02020603050405020304" pitchFamily="18" charset="0"/>
              </a:rPr>
              <a:t>Trabajo práctico y evaluación del módulo.</a:t>
            </a:r>
            <a:endParaRPr lang="es-AR" sz="14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21" name="Picture 2" descr="Ver las imágenes de orig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85103" cy="1439765"/>
          </a:xfrm>
          <a:prstGeom prst="rect">
            <a:avLst/>
          </a:prstGeom>
          <a:noFill/>
        </p:spPr>
      </p:pic>
      <p:pic>
        <p:nvPicPr>
          <p:cNvPr id="13316" name="Picture 4" descr="Ver las imágenes de orige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0290" y="2100649"/>
            <a:ext cx="1982142" cy="37873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36800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3">
            <a:extLst>
              <a:ext uri="{FF2B5EF4-FFF2-40B4-BE49-F238E27FC236}">
                <a16:creationId xmlns:a16="http://schemas.microsoft.com/office/drawing/2014/main" id="{D7177309-FB6E-4982-AC87-0B434264E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8192" y="255180"/>
            <a:ext cx="5104291" cy="118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1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1A366F45-1599-40A4-AED8-96D62AB3A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5292" y="411763"/>
            <a:ext cx="953752" cy="953166"/>
          </a:xfrm>
          <a:prstGeom prst="rect">
            <a:avLst/>
          </a:prstGeom>
        </p:spPr>
      </p:pic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BD10674D-42A2-440D-A8E7-93B0C4CF0447}"/>
              </a:ext>
            </a:extLst>
          </p:cNvPr>
          <p:cNvSpPr txBox="1">
            <a:spLocks/>
          </p:cNvSpPr>
          <p:nvPr/>
        </p:nvSpPr>
        <p:spPr>
          <a:xfrm>
            <a:off x="234900" y="6306454"/>
            <a:ext cx="4930874" cy="3335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540045" rtl="0" eaLnBrk="1" latinLnBrk="0" hangingPunct="1">
              <a:lnSpc>
                <a:spcPct val="90000"/>
              </a:lnSpc>
              <a:spcBef>
                <a:spcPts val="591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1pPr>
            <a:lvl2pPr marL="270022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2pPr>
            <a:lvl3pPr marL="540045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3pPr>
            <a:lvl4pPr marL="810067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4pPr>
            <a:lvl5pPr marL="1080089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5pPr>
            <a:lvl6pPr marL="1485123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55145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5167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95190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IADA - </a:t>
            </a:r>
            <a:r>
              <a:rPr lang="es-MX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Instituto Argentino De Aromaterapia</a:t>
            </a:r>
          </a:p>
          <a:p>
            <a:endParaRPr lang="es-AR" dirty="0"/>
          </a:p>
        </p:txBody>
      </p:sp>
      <p:sp>
        <p:nvSpPr>
          <p:cNvPr id="22" name="Marcador de texto 3">
            <a:extLst>
              <a:ext uri="{FF2B5EF4-FFF2-40B4-BE49-F238E27FC236}">
                <a16:creationId xmlns:a16="http://schemas.microsoft.com/office/drawing/2014/main" id="{9B4CA87A-4BC4-47EA-985E-1B293E2681BE}"/>
              </a:ext>
            </a:extLst>
          </p:cNvPr>
          <p:cNvSpPr txBox="1">
            <a:spLocks/>
          </p:cNvSpPr>
          <p:nvPr/>
        </p:nvSpPr>
        <p:spPr>
          <a:xfrm>
            <a:off x="670893" y="632485"/>
            <a:ext cx="1803637" cy="3335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 rtl="0">
              <a:defRPr lang="es-ES"/>
            </a:defPPr>
            <a:lvl1pPr marL="0" algn="ctr" defTabSz="457200" rtl="0" eaLnBrk="1" latinLnBrk="0" hangingPunct="1">
              <a:defRPr sz="70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1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 Black"/>
              </a:rPr>
              <a:t>CURSO DE PERFUMERÍA NATURAL</a:t>
            </a:r>
            <a:endParaRPr lang="es-ES" sz="11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Marcador de texto 4">
            <a:extLst>
              <a:ext uri="{FF2B5EF4-FFF2-40B4-BE49-F238E27FC236}">
                <a16:creationId xmlns:a16="http://schemas.microsoft.com/office/drawing/2014/main" id="{AA6D1694-67DC-4AC6-A09D-EE0A6FF0E81F}"/>
              </a:ext>
            </a:extLst>
          </p:cNvPr>
          <p:cNvSpPr txBox="1">
            <a:spLocks/>
          </p:cNvSpPr>
          <p:nvPr/>
        </p:nvSpPr>
        <p:spPr>
          <a:xfrm>
            <a:off x="670893" y="1139903"/>
            <a:ext cx="1896121" cy="225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 rtl="0">
              <a:defRPr lang="es-ES"/>
            </a:defPPr>
            <a:lvl1pPr marL="0" algn="r" defTabSz="457200" rtl="0" eaLnBrk="1" latinLnBrk="0" hangingPunct="1">
              <a:defRPr sz="70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100" noProof="1">
                <a:solidFill>
                  <a:schemeClr val="accent2">
                    <a:lumMod val="75000"/>
                  </a:schemeClr>
                </a:solidFill>
                <a:latin typeface="Arial Black"/>
              </a:rPr>
              <a:t>MODALIDAD ONLINE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7923AFF3-22EF-448E-9C4B-FFF50722FB39}"/>
              </a:ext>
            </a:extLst>
          </p:cNvPr>
          <p:cNvSpPr/>
          <p:nvPr/>
        </p:nvSpPr>
        <p:spPr>
          <a:xfrm>
            <a:off x="148192" y="1495150"/>
            <a:ext cx="5104291" cy="4656997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1" name="Picture 2" descr="Ver las imágenes de orig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85103" cy="1439765"/>
          </a:xfrm>
          <a:prstGeom prst="rect">
            <a:avLst/>
          </a:prstGeom>
          <a:noFill/>
        </p:spPr>
      </p:pic>
      <p:pic>
        <p:nvPicPr>
          <p:cNvPr id="36866" name="Picture 2" descr="Ver las imágenes de orige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518551"/>
            <a:ext cx="5251193" cy="4635114"/>
          </a:xfrm>
          <a:prstGeom prst="rect">
            <a:avLst/>
          </a:prstGeom>
          <a:noFill/>
        </p:spPr>
      </p:pic>
      <p:sp>
        <p:nvSpPr>
          <p:cNvPr id="14" name="13 CuadroTexto"/>
          <p:cNvSpPr txBox="1"/>
          <p:nvPr/>
        </p:nvSpPr>
        <p:spPr>
          <a:xfrm>
            <a:off x="160639" y="1631093"/>
            <a:ext cx="49797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12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Módulo 2</a:t>
            </a:r>
          </a:p>
          <a:p>
            <a:pPr algn="just">
              <a:spcAft>
                <a:spcPts val="0"/>
              </a:spcAft>
            </a:pPr>
            <a:r>
              <a:rPr lang="es-ES" sz="12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CREANDO PERFUMES. </a:t>
            </a:r>
            <a:r>
              <a:rPr lang="es-ES" sz="12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El Sentido del Olfato y su Evolución - Perfumería artesanal – Componentes – Categorías de perfumes según dilución – Notas olfativas – Aceites esenciales más utilizados - Pirámide olfativa – Cuerdas y sinfonías aromáticas – Técnicas de </a:t>
            </a:r>
            <a:r>
              <a:rPr lang="es-ES" sz="1200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Olfación</a:t>
            </a:r>
            <a:r>
              <a:rPr lang="es-ES" sz="12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Nuestro laboratorio básico - </a:t>
            </a:r>
            <a:r>
              <a:rPr lang="es-ES" sz="1200" dirty="0">
                <a:latin typeface="Arial" panose="020B0604020202020204" pitchFamily="34" charset="0"/>
                <a:ea typeface="Times New Roman" panose="02020603050405020304" pitchFamily="18" charset="0"/>
              </a:rPr>
              <a:t>Práctica: </a:t>
            </a:r>
            <a:r>
              <a:rPr lang="es-ES" sz="12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Elaboración de un perfume de una cuerda y de más de una cuerda- </a:t>
            </a:r>
            <a:r>
              <a:rPr lang="es-ES" sz="1200" dirty="0">
                <a:latin typeface="Arial" panose="020B0604020202020204" pitchFamily="34" charset="0"/>
                <a:ea typeface="Times New Roman" panose="02020603050405020304" pitchFamily="18" charset="0"/>
              </a:rPr>
              <a:t>Trabajo práctico y evaluación del módulo.</a:t>
            </a:r>
            <a:endParaRPr lang="es-A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10065" y="4114800"/>
            <a:ext cx="25084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MÓDULO 3</a:t>
            </a:r>
          </a:p>
          <a:p>
            <a:pPr algn="just"/>
            <a:r>
              <a:rPr lang="es-ES" sz="1200" b="1" dirty="0"/>
              <a:t> FAMILIAS OLFATIVAS. </a:t>
            </a:r>
            <a:r>
              <a:rPr lang="es-ES" sz="12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Descripción  y reconocimiento de las distintas familias olfativas. Rueda de las Fragancias de Michael Edwards. Elaboración de Perfumes por familias</a:t>
            </a:r>
            <a:r>
              <a:rPr lang="es-ES" sz="1200" dirty="0"/>
              <a:t>.</a:t>
            </a:r>
            <a:r>
              <a:rPr lang="es-ES" sz="1200" dirty="0">
                <a:latin typeface="Arial" panose="020B0604020202020204" pitchFamily="34" charset="0"/>
                <a:ea typeface="Times New Roman" panose="02020603050405020304" pitchFamily="18" charset="0"/>
              </a:rPr>
              <a:t> Trabajo práctico y evaluación del módulo.</a:t>
            </a:r>
            <a:endParaRPr lang="es-A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2736800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3">
            <a:extLst>
              <a:ext uri="{FF2B5EF4-FFF2-40B4-BE49-F238E27FC236}">
                <a16:creationId xmlns:a16="http://schemas.microsoft.com/office/drawing/2014/main" id="{D7177309-FB6E-4982-AC87-0B434264E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8192" y="255180"/>
            <a:ext cx="5104291" cy="118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1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1A366F45-1599-40A4-AED8-96D62AB3A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5292" y="411763"/>
            <a:ext cx="953752" cy="953166"/>
          </a:xfrm>
          <a:prstGeom prst="rect">
            <a:avLst/>
          </a:prstGeom>
        </p:spPr>
      </p:pic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BD10674D-42A2-440D-A8E7-93B0C4CF0447}"/>
              </a:ext>
            </a:extLst>
          </p:cNvPr>
          <p:cNvSpPr txBox="1">
            <a:spLocks/>
          </p:cNvSpPr>
          <p:nvPr/>
        </p:nvSpPr>
        <p:spPr>
          <a:xfrm>
            <a:off x="234900" y="6306454"/>
            <a:ext cx="4930874" cy="3335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540045" rtl="0" eaLnBrk="1" latinLnBrk="0" hangingPunct="1">
              <a:lnSpc>
                <a:spcPct val="90000"/>
              </a:lnSpc>
              <a:spcBef>
                <a:spcPts val="591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1pPr>
            <a:lvl2pPr marL="270022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2pPr>
            <a:lvl3pPr marL="540045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3pPr>
            <a:lvl4pPr marL="810067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4pPr>
            <a:lvl5pPr marL="1080089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5pPr>
            <a:lvl6pPr marL="1485123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55145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5167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95190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IADA - </a:t>
            </a:r>
            <a:r>
              <a:rPr lang="es-MX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Instituto Argentino De Aromaterapia</a:t>
            </a:r>
          </a:p>
          <a:p>
            <a:endParaRPr lang="es-AR" dirty="0"/>
          </a:p>
        </p:txBody>
      </p:sp>
      <p:sp>
        <p:nvSpPr>
          <p:cNvPr id="22" name="Marcador de texto 3">
            <a:extLst>
              <a:ext uri="{FF2B5EF4-FFF2-40B4-BE49-F238E27FC236}">
                <a16:creationId xmlns:a16="http://schemas.microsoft.com/office/drawing/2014/main" id="{9B4CA87A-4BC4-47EA-985E-1B293E2681BE}"/>
              </a:ext>
            </a:extLst>
          </p:cNvPr>
          <p:cNvSpPr txBox="1">
            <a:spLocks/>
          </p:cNvSpPr>
          <p:nvPr/>
        </p:nvSpPr>
        <p:spPr>
          <a:xfrm>
            <a:off x="670893" y="632485"/>
            <a:ext cx="1803637" cy="3335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 rtl="0">
              <a:defRPr lang="es-ES"/>
            </a:defPPr>
            <a:lvl1pPr marL="0" algn="ctr" defTabSz="457200" rtl="0" eaLnBrk="1" latinLnBrk="0" hangingPunct="1">
              <a:defRPr sz="70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1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 Black"/>
              </a:rPr>
              <a:t>CURSO DE PERFUMERÍA NATURAL</a:t>
            </a:r>
            <a:endParaRPr lang="es-ES" sz="11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Marcador de texto 4">
            <a:extLst>
              <a:ext uri="{FF2B5EF4-FFF2-40B4-BE49-F238E27FC236}">
                <a16:creationId xmlns:a16="http://schemas.microsoft.com/office/drawing/2014/main" id="{AA6D1694-67DC-4AC6-A09D-EE0A6FF0E81F}"/>
              </a:ext>
            </a:extLst>
          </p:cNvPr>
          <p:cNvSpPr txBox="1">
            <a:spLocks/>
          </p:cNvSpPr>
          <p:nvPr/>
        </p:nvSpPr>
        <p:spPr>
          <a:xfrm>
            <a:off x="670893" y="1139903"/>
            <a:ext cx="1896121" cy="225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 rtl="0">
              <a:defRPr lang="es-ES"/>
            </a:defPPr>
            <a:lvl1pPr marL="0" algn="r" defTabSz="457200" rtl="0" eaLnBrk="1" latinLnBrk="0" hangingPunct="1">
              <a:defRPr sz="70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100" noProof="1">
                <a:solidFill>
                  <a:schemeClr val="accent2">
                    <a:lumMod val="75000"/>
                  </a:schemeClr>
                </a:solidFill>
                <a:latin typeface="Arial Black"/>
              </a:rPr>
              <a:t>MODALIDAD ONLINE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7923AFF3-22EF-448E-9C4B-FFF50722FB39}"/>
              </a:ext>
            </a:extLst>
          </p:cNvPr>
          <p:cNvSpPr/>
          <p:nvPr/>
        </p:nvSpPr>
        <p:spPr>
          <a:xfrm>
            <a:off x="148192" y="1495150"/>
            <a:ext cx="5104291" cy="4656997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1" name="Picture 2" descr="Ver las imágenes de orig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85103" cy="1439765"/>
          </a:xfrm>
          <a:prstGeom prst="rect">
            <a:avLst/>
          </a:prstGeom>
          <a:noFill/>
        </p:spPr>
      </p:pic>
      <p:pic>
        <p:nvPicPr>
          <p:cNvPr id="38918" name="Picture 6" descr="Ver las imágenes de orige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90335" y="1717589"/>
            <a:ext cx="2174789" cy="2508422"/>
          </a:xfrm>
          <a:prstGeom prst="rect">
            <a:avLst/>
          </a:prstGeom>
          <a:noFill/>
        </p:spPr>
      </p:pic>
      <p:sp>
        <p:nvSpPr>
          <p:cNvPr id="17" name="16 CuadroTexto"/>
          <p:cNvSpPr txBox="1"/>
          <p:nvPr/>
        </p:nvSpPr>
        <p:spPr>
          <a:xfrm>
            <a:off x="234900" y="1556516"/>
            <a:ext cx="234778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200" b="1" dirty="0"/>
          </a:p>
          <a:p>
            <a:pPr algn="just"/>
            <a:r>
              <a:rPr lang="es-ES" sz="1400" b="1" dirty="0"/>
              <a:t>Módulo 4: </a:t>
            </a:r>
          </a:p>
          <a:p>
            <a:pPr algn="just"/>
            <a:r>
              <a:rPr lang="es-ES" sz="1400" b="1" dirty="0"/>
              <a:t>BASES: </a:t>
            </a:r>
            <a:r>
              <a:rPr lang="es-ES" sz="1400" dirty="0"/>
              <a:t> </a:t>
            </a:r>
          </a:p>
          <a:p>
            <a:pPr algn="just"/>
            <a:r>
              <a:rPr lang="es-ES" sz="1400" dirty="0"/>
              <a:t>Técnica de elaboración de bases. Incorporamos nuevos </a:t>
            </a:r>
            <a:r>
              <a:rPr lang="es-ES" sz="1400" dirty="0" err="1"/>
              <a:t>tips</a:t>
            </a:r>
            <a:r>
              <a:rPr lang="es-ES" sz="1400" dirty="0"/>
              <a:t> para la elaboración de Perfumes con un acabado profesional. Agua Florida. Trabajo práctico y evaluación del módulo</a:t>
            </a:r>
            <a:endParaRPr lang="es-AR" sz="14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234900" y="4152871"/>
            <a:ext cx="486862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Módulo 5</a:t>
            </a:r>
            <a:r>
              <a:rPr lang="es-ES" sz="1400" dirty="0"/>
              <a:t>: </a:t>
            </a:r>
          </a:p>
          <a:p>
            <a:r>
              <a:rPr lang="es-AR" sz="1400" b="1" dirty="0"/>
              <a:t>MARKETING OLFATIVO </a:t>
            </a:r>
            <a:r>
              <a:rPr lang="es-AR" sz="1400" dirty="0"/>
              <a:t>Perfume Nicho. Perfume en Pomada,</a:t>
            </a:r>
          </a:p>
          <a:p>
            <a:r>
              <a:rPr lang="es-AR" sz="1400" dirty="0" err="1"/>
              <a:t>Body</a:t>
            </a:r>
            <a:r>
              <a:rPr lang="es-AR" sz="1400" dirty="0"/>
              <a:t> Splash. </a:t>
            </a:r>
          </a:p>
          <a:p>
            <a:r>
              <a:rPr lang="es-AR" sz="1400" dirty="0"/>
              <a:t>Elaboramos tres perfumes inspirándonos en creaciones famosas a elección: </a:t>
            </a:r>
          </a:p>
          <a:p>
            <a:r>
              <a:rPr lang="es-AR" sz="1400" b="1" dirty="0"/>
              <a:t>EXTRACTO,  PARFUM, EAU DE PARFUM </a:t>
            </a:r>
            <a:br>
              <a:rPr lang="es-AR" sz="1200" dirty="0"/>
            </a:br>
            <a:r>
              <a:rPr lang="es-ES" sz="1400" dirty="0"/>
              <a:t>Trabajo práctico y evaluación del módulo</a:t>
            </a:r>
            <a:endParaRPr lang="es-AR" sz="14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36800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3">
            <a:extLst>
              <a:ext uri="{FF2B5EF4-FFF2-40B4-BE49-F238E27FC236}">
                <a16:creationId xmlns:a16="http://schemas.microsoft.com/office/drawing/2014/main" id="{D7177309-FB6E-4982-AC87-0B434264E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8192" y="255180"/>
            <a:ext cx="5104291" cy="118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1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1A366F45-1599-40A4-AED8-96D62AB3A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5292" y="411763"/>
            <a:ext cx="953752" cy="953166"/>
          </a:xfrm>
          <a:prstGeom prst="rect">
            <a:avLst/>
          </a:prstGeom>
        </p:spPr>
      </p:pic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BD10674D-42A2-440D-A8E7-93B0C4CF0447}"/>
              </a:ext>
            </a:extLst>
          </p:cNvPr>
          <p:cNvSpPr txBox="1">
            <a:spLocks/>
          </p:cNvSpPr>
          <p:nvPr/>
        </p:nvSpPr>
        <p:spPr>
          <a:xfrm>
            <a:off x="234900" y="6306454"/>
            <a:ext cx="4930874" cy="3335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540045" rtl="0" eaLnBrk="1" latinLnBrk="0" hangingPunct="1">
              <a:lnSpc>
                <a:spcPct val="90000"/>
              </a:lnSpc>
              <a:spcBef>
                <a:spcPts val="591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1pPr>
            <a:lvl2pPr marL="270022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2pPr>
            <a:lvl3pPr marL="540045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3pPr>
            <a:lvl4pPr marL="810067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4pPr>
            <a:lvl5pPr marL="1080089" indent="0" algn="ctr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5pPr>
            <a:lvl6pPr marL="1485123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55145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5167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95190" indent="-135011" algn="l" defTabSz="540045" rtl="0" eaLnBrk="1" latinLnBrk="0" hangingPunct="1">
              <a:lnSpc>
                <a:spcPct val="90000"/>
              </a:lnSpc>
              <a:spcBef>
                <a:spcPts val="295"/>
              </a:spcBef>
              <a:buFont typeface="Arial" panose="020B0604020202020204" pitchFamily="34" charset="0"/>
              <a:buChar char="•"/>
              <a:defRPr sz="1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IADA - </a:t>
            </a:r>
            <a:r>
              <a:rPr lang="es-MX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Instituto Argentino De Aromaterapia</a:t>
            </a:r>
          </a:p>
          <a:p>
            <a:endParaRPr lang="es-AR" dirty="0"/>
          </a:p>
        </p:txBody>
      </p:sp>
      <p:sp>
        <p:nvSpPr>
          <p:cNvPr id="22" name="Marcador de texto 3">
            <a:extLst>
              <a:ext uri="{FF2B5EF4-FFF2-40B4-BE49-F238E27FC236}">
                <a16:creationId xmlns:a16="http://schemas.microsoft.com/office/drawing/2014/main" id="{9B4CA87A-4BC4-47EA-985E-1B293E2681BE}"/>
              </a:ext>
            </a:extLst>
          </p:cNvPr>
          <p:cNvSpPr txBox="1">
            <a:spLocks/>
          </p:cNvSpPr>
          <p:nvPr/>
        </p:nvSpPr>
        <p:spPr>
          <a:xfrm>
            <a:off x="670893" y="632485"/>
            <a:ext cx="1803637" cy="3335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 rtl="0">
              <a:defRPr lang="es-ES"/>
            </a:defPPr>
            <a:lvl1pPr marL="0" algn="ctr" defTabSz="457200" rtl="0" eaLnBrk="1" latinLnBrk="0" hangingPunct="1">
              <a:defRPr sz="70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1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 Black"/>
              </a:rPr>
              <a:t>CURSO DE PERFUMERÍA NATURAL</a:t>
            </a:r>
            <a:endParaRPr lang="es-ES" sz="11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Marcador de texto 4">
            <a:extLst>
              <a:ext uri="{FF2B5EF4-FFF2-40B4-BE49-F238E27FC236}">
                <a16:creationId xmlns:a16="http://schemas.microsoft.com/office/drawing/2014/main" id="{AA6D1694-67DC-4AC6-A09D-EE0A6FF0E81F}"/>
              </a:ext>
            </a:extLst>
          </p:cNvPr>
          <p:cNvSpPr txBox="1">
            <a:spLocks/>
          </p:cNvSpPr>
          <p:nvPr/>
        </p:nvSpPr>
        <p:spPr>
          <a:xfrm>
            <a:off x="670893" y="1139903"/>
            <a:ext cx="1896121" cy="225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 rtl="0">
              <a:defRPr lang="es-ES"/>
            </a:defPPr>
            <a:lvl1pPr marL="0" algn="r" defTabSz="457200" rtl="0" eaLnBrk="1" latinLnBrk="0" hangingPunct="1">
              <a:defRPr sz="70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100" noProof="1">
                <a:solidFill>
                  <a:schemeClr val="accent2">
                    <a:lumMod val="75000"/>
                  </a:schemeClr>
                </a:solidFill>
                <a:latin typeface="Arial Black"/>
              </a:rPr>
              <a:t>MODALIDAD ONLINE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7923AFF3-22EF-448E-9C4B-FFF50722FB39}"/>
              </a:ext>
            </a:extLst>
          </p:cNvPr>
          <p:cNvSpPr/>
          <p:nvPr/>
        </p:nvSpPr>
        <p:spPr>
          <a:xfrm>
            <a:off x="148192" y="1495150"/>
            <a:ext cx="5104291" cy="4656997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1" name="Picture 2" descr="Ver las imágenes de orig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85103" cy="1439765"/>
          </a:xfrm>
          <a:prstGeom prst="rect">
            <a:avLst/>
          </a:prstGeom>
          <a:noFill/>
        </p:spPr>
      </p:pic>
      <p:sp>
        <p:nvSpPr>
          <p:cNvPr id="18" name="17 CuadroTexto"/>
          <p:cNvSpPr txBox="1"/>
          <p:nvPr/>
        </p:nvSpPr>
        <p:spPr>
          <a:xfrm>
            <a:off x="234900" y="1538750"/>
            <a:ext cx="489777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Módulo 6</a:t>
            </a:r>
            <a:r>
              <a:rPr lang="es-ES" sz="1400" dirty="0"/>
              <a:t>: </a:t>
            </a:r>
          </a:p>
          <a:p>
            <a:r>
              <a:rPr lang="es-ES" sz="1400" b="1" dirty="0"/>
              <a:t>PERFUMES FAMOSOS </a:t>
            </a:r>
          </a:p>
          <a:p>
            <a:r>
              <a:rPr lang="es-ES" sz="1400" dirty="0"/>
              <a:t>Elaboramos</a:t>
            </a:r>
            <a:r>
              <a:rPr lang="es-ES" sz="1400" b="1" dirty="0"/>
              <a:t> </a:t>
            </a:r>
            <a:r>
              <a:rPr lang="es-ES" sz="1400" dirty="0"/>
              <a:t>tres perfumes inspirándonos en Creaciones famosas a elección.  </a:t>
            </a:r>
            <a:endParaRPr lang="es-AR" sz="1400" dirty="0"/>
          </a:p>
          <a:p>
            <a:r>
              <a:rPr lang="es-AR" sz="1400" b="1" dirty="0"/>
              <a:t>EAU DE TOILETTE, COLONIA, INFANTIL</a:t>
            </a:r>
          </a:p>
          <a:p>
            <a:r>
              <a:rPr lang="es-AR" sz="1400" dirty="0"/>
              <a:t>Ambientadores con varillas y mezclas para Difusores Ambientales.</a:t>
            </a:r>
          </a:p>
          <a:p>
            <a:endParaRPr lang="es-AR" sz="1400" dirty="0"/>
          </a:p>
          <a:p>
            <a:endParaRPr lang="es-AR" sz="1400" dirty="0"/>
          </a:p>
          <a:p>
            <a:br>
              <a:rPr lang="es-AR" sz="1400" dirty="0"/>
            </a:br>
            <a:endParaRPr lang="es-AR" sz="1400" dirty="0"/>
          </a:p>
          <a:p>
            <a:endParaRPr lang="es-A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268005" y="3498209"/>
            <a:ext cx="48353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Módulo 7: </a:t>
            </a:r>
          </a:p>
          <a:p>
            <a:r>
              <a:rPr lang="es-ES" sz="1400" b="1" dirty="0"/>
              <a:t>PRESENTACIÓN DE TESINA.</a:t>
            </a:r>
            <a:endParaRPr lang="es-AR" sz="1400" dirty="0"/>
          </a:p>
          <a:p>
            <a:r>
              <a:rPr lang="es-ES" sz="1400" dirty="0"/>
              <a:t>Cada alumno presentará una elaboración propia, explicará las características de su creación.</a:t>
            </a:r>
            <a:endParaRPr lang="es-AR" sz="1400" dirty="0"/>
          </a:p>
          <a:p>
            <a:pPr lvl="0"/>
            <a:r>
              <a:rPr lang="es-ES" sz="1400" dirty="0"/>
              <a:t>Entrega de Diplomas.</a:t>
            </a:r>
            <a:endParaRPr lang="es-AR" sz="1400" dirty="0"/>
          </a:p>
          <a:p>
            <a:endParaRPr lang="es-AR" dirty="0"/>
          </a:p>
        </p:txBody>
      </p:sp>
      <p:pic>
        <p:nvPicPr>
          <p:cNvPr id="40964" name="Picture 4" descr="Ver las imágenes de orige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22045" y="4571744"/>
            <a:ext cx="2410123" cy="14815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368003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a oficina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3063682_TF00626577" id="{02155C55-0C1B-451A-BEF0-4675DBE72799}" vid="{E056F8AC-82B5-4252-9391-BC227B3730C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Invitaciones y felicitaciones navideñas en Instagram Vertical</Template>
  <TotalTime>0</TotalTime>
  <Words>503</Words>
  <Application>Microsoft Office PowerPoint</Application>
  <PresentationFormat>Personalizado</PresentationFormat>
  <Paragraphs>63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21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28" baseType="lpstr">
      <vt:lpstr>PMingLiU-ExtB</vt:lpstr>
      <vt:lpstr>Arial</vt:lpstr>
      <vt:lpstr>Arial Black</vt:lpstr>
      <vt:lpstr>Calibri</vt:lpstr>
      <vt:lpstr>Calibri Light</vt:lpstr>
      <vt:lpstr>Candara</vt:lpstr>
      <vt:lpstr>Corbel </vt:lpstr>
      <vt:lpstr>Dubai</vt:lpstr>
      <vt:lpstr>Franklin Gothic Medium</vt:lpstr>
      <vt:lpstr>Lucida Sans Unicode</vt:lpstr>
      <vt:lpstr>Open Sans</vt:lpstr>
      <vt:lpstr>Segoe UI</vt:lpstr>
      <vt:lpstr>TH SarabunPSK</vt:lpstr>
      <vt:lpstr>Times New Roman</vt:lpstr>
      <vt:lpstr>Tw Cen MT</vt:lpstr>
      <vt:lpstr>Verdana Pro Cond Light</vt:lpstr>
      <vt:lpstr>YACgEQNAr7w 0</vt:lpstr>
      <vt:lpstr>YACgEQY10lw 0</vt:lpstr>
      <vt:lpstr>YACgESm-6i0 0</vt:lpstr>
      <vt:lpstr>YACgEYmuCJE 0</vt:lpstr>
      <vt:lpstr>YACgEZulLoA 0</vt:lpstr>
      <vt:lpstr>Tema de la oficina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2020-05-20T16:58:22Z</dcterms:created>
  <dcterms:modified xsi:type="dcterms:W3CDTF">2022-07-05T14:30:12Z</dcterms:modified>
</cp:coreProperties>
</file>